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67" r:id="rId4"/>
    <p:sldId id="271" r:id="rId5"/>
    <p:sldId id="259" r:id="rId6"/>
    <p:sldId id="264" r:id="rId7"/>
    <p:sldId id="265" r:id="rId8"/>
    <p:sldId id="269" r:id="rId9"/>
    <p:sldId id="266" r:id="rId10"/>
    <p:sldId id="260" r:id="rId11"/>
    <p:sldId id="261" r:id="rId12"/>
    <p:sldId id="262" r:id="rId13"/>
    <p:sldId id="272"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3925" autoAdjust="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1B97889-1402-45BC-8C25-119B2E326C21}" type="datetimeFigureOut">
              <a:rPr lang="en-GB"/>
              <a:pPr>
                <a:defRPr/>
              </a:pPr>
              <a:t>25/10/2018</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7B388A-42EE-4890-85F5-A00F3593402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93AC864-D911-4A9B-BB22-E9A56E3D2D5E}" type="datetimeFigureOut">
              <a:rPr lang="en-GB"/>
              <a:pPr>
                <a:defRPr/>
              </a:pPr>
              <a:t>25/10/2018</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77E6861-576A-4791-A04B-3538D9ECC3D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F371784-ADEF-4559-9C9E-77CB279072D8}" type="datetimeFigureOut">
              <a:rPr lang="en-GB"/>
              <a:pPr>
                <a:defRPr/>
              </a:pPr>
              <a:t>25/10/2018</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F6B0967-1992-467B-A877-A071390EECF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AEC6924-F47F-4AF7-8671-3E8DF427707B}" type="datetimeFigureOut">
              <a:rPr lang="en-GB"/>
              <a:pPr>
                <a:defRPr/>
              </a:pPr>
              <a:t>25/10/2018</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146891B4-DDCC-420D-A32F-62537650ACF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81BB529-61AC-4300-9025-CDF4266E2766}" type="datetimeFigureOut">
              <a:rPr lang="en-GB"/>
              <a:pPr>
                <a:defRPr/>
              </a:pPr>
              <a:t>25/10/2018</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C4A96A23-79C6-4684-B861-F5507ED976C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79D4A03-36A4-4721-950F-53DEE7CD6216}" type="datetimeFigureOut">
              <a:rPr lang="en-GB"/>
              <a:pPr>
                <a:defRPr/>
              </a:pPr>
              <a:t>25/10/2018</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F1383ED0-6BEB-4648-BD6E-9AB6665A3B2D}"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D71ED54-D930-4022-9689-9FC74621F318}" type="datetimeFigureOut">
              <a:rPr lang="en-GB"/>
              <a:pPr>
                <a:defRPr/>
              </a:pPr>
              <a:t>25/10/2018</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11EA8BA3-958F-469B-86CE-EEC87AD68594}"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FB10177D-D924-4C1C-BD1B-AAA75CEE99CF}" type="datetimeFigureOut">
              <a:rPr lang="en-GB"/>
              <a:pPr>
                <a:defRPr/>
              </a:pPr>
              <a:t>25/10/2018</a:t>
            </a:fld>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5A0F7977-E5F2-4043-B01E-BEB7E915675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754D88E-B27C-43E6-864E-8B5083ED6DCB}" type="datetimeFigureOut">
              <a:rPr lang="en-GB"/>
              <a:pPr>
                <a:defRPr/>
              </a:pPr>
              <a:t>25/10/2018</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1F03A9EF-0A8C-4BC3-9ED9-55B20FF40BD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57EE7D5-68C6-48F5-A6FD-B276D7AB81F0}" type="datetimeFigureOut">
              <a:rPr lang="en-GB"/>
              <a:pPr>
                <a:defRPr/>
              </a:pPr>
              <a:t>25/10/2018</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D16CDD8B-5E3D-4C79-AA22-9EDA755E870C}"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8FECA40D-2ED7-4E19-9E83-42E67F610D41}" type="datetimeFigureOut">
              <a:rPr lang="en-GB"/>
              <a:pPr>
                <a:defRPr/>
              </a:pPr>
              <a:t>25/10/2018</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D316C88-A485-4592-A7B5-3A3FC7B9647D}"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5210AD62-3642-4F55-AD79-600AEA01C7D6}" type="datetimeFigureOut">
              <a:rPr lang="en-GB"/>
              <a:pPr>
                <a:defRPr/>
              </a:pPr>
              <a:t>25/10/2018</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E6CFB065-075B-4B02-B474-C1ACB67CC12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1" r:id="rId1"/>
    <p:sldLayoutId id="2147483727" r:id="rId2"/>
    <p:sldLayoutId id="2147483732" r:id="rId3"/>
    <p:sldLayoutId id="2147483733" r:id="rId4"/>
    <p:sldLayoutId id="2147483734" r:id="rId5"/>
    <p:sldLayoutId id="2147483735" r:id="rId6"/>
    <p:sldLayoutId id="2147483728" r:id="rId7"/>
    <p:sldLayoutId id="2147483736" r:id="rId8"/>
    <p:sldLayoutId id="2147483737" r:id="rId9"/>
    <p:sldLayoutId id="2147483729" r:id="rId10"/>
    <p:sldLayoutId id="214748373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GB" dirty="0" err="1" smtClean="0">
                <a:latin typeface="Comic Sans MS" pitchFamily="66" charset="0"/>
              </a:rPr>
              <a:t>Bonnyrigg</a:t>
            </a:r>
            <a:r>
              <a:rPr lang="en-GB" dirty="0" smtClean="0">
                <a:latin typeface="Comic Sans MS" pitchFamily="66" charset="0"/>
              </a:rPr>
              <a:t> Primary School	</a:t>
            </a:r>
            <a:endParaRPr lang="en-GB" dirty="0">
              <a:latin typeface="Comic Sans MS" pitchFamily="66" charset="0"/>
            </a:endParaRPr>
          </a:p>
        </p:txBody>
      </p:sp>
      <p:sp>
        <p:nvSpPr>
          <p:cNvPr id="9219" name="Subtitle 2"/>
          <p:cNvSpPr>
            <a:spLocks noGrp="1"/>
          </p:cNvSpPr>
          <p:nvPr>
            <p:ph type="subTitle" idx="1"/>
          </p:nvPr>
        </p:nvSpPr>
        <p:spPr>
          <a:xfrm>
            <a:off x="395288" y="3429000"/>
            <a:ext cx="7772400" cy="1200150"/>
          </a:xfrm>
        </p:spPr>
        <p:txBody>
          <a:bodyPr/>
          <a:lstStyle/>
          <a:p>
            <a:pPr marR="0" eaLnBrk="1" hangingPunct="1"/>
            <a:r>
              <a:rPr lang="en-GB" sz="6000" smtClean="0">
                <a:latin typeface="Comic Sans MS" pitchFamily="66" charset="0"/>
              </a:rPr>
              <a:t>Curriculum Evening</a:t>
            </a:r>
          </a:p>
        </p:txBody>
      </p:sp>
      <p:grpSp>
        <p:nvGrpSpPr>
          <p:cNvPr id="9220" name="Group 1"/>
          <p:cNvGrpSpPr>
            <a:grpSpLocks/>
          </p:cNvGrpSpPr>
          <p:nvPr/>
        </p:nvGrpSpPr>
        <p:grpSpPr bwMode="auto">
          <a:xfrm>
            <a:off x="3132138" y="476250"/>
            <a:ext cx="2447925" cy="1368425"/>
            <a:chOff x="108096686" y="106835400"/>
            <a:chExt cx="1003238" cy="547143"/>
          </a:xfrm>
        </p:grpSpPr>
        <p:grpSp>
          <p:nvGrpSpPr>
            <p:cNvPr id="9221" name="Group 2"/>
            <p:cNvGrpSpPr>
              <a:grpSpLocks/>
            </p:cNvGrpSpPr>
            <p:nvPr/>
          </p:nvGrpSpPr>
          <p:grpSpPr bwMode="auto">
            <a:xfrm>
              <a:off x="108096686" y="106835400"/>
              <a:ext cx="1003238" cy="547143"/>
              <a:chOff x="108096686" y="106835400"/>
              <a:chExt cx="1003238" cy="547143"/>
            </a:xfrm>
          </p:grpSpPr>
          <p:sp>
            <p:nvSpPr>
              <p:cNvPr id="9227"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28"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9229" name="Group 5"/>
              <p:cNvGrpSpPr>
                <a:grpSpLocks/>
              </p:cNvGrpSpPr>
              <p:nvPr/>
            </p:nvGrpSpPr>
            <p:grpSpPr bwMode="auto">
              <a:xfrm>
                <a:off x="108231162" y="107280638"/>
                <a:ext cx="54000" cy="79143"/>
                <a:chOff x="108159162" y="107316638"/>
                <a:chExt cx="54000" cy="79143"/>
              </a:xfrm>
            </p:grpSpPr>
            <p:sp>
              <p:nvSpPr>
                <p:cNvPr id="9273"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9274"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0" name="Group 8"/>
              <p:cNvGrpSpPr>
                <a:grpSpLocks/>
              </p:cNvGrpSpPr>
              <p:nvPr/>
            </p:nvGrpSpPr>
            <p:grpSpPr bwMode="auto">
              <a:xfrm>
                <a:off x="108289924" y="107303400"/>
                <a:ext cx="54000" cy="79143"/>
                <a:chOff x="108273462" y="107430938"/>
                <a:chExt cx="54000" cy="79143"/>
              </a:xfrm>
            </p:grpSpPr>
            <p:sp>
              <p:nvSpPr>
                <p:cNvPr id="9271"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9272"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1" name="Group 11"/>
              <p:cNvGrpSpPr>
                <a:grpSpLocks/>
              </p:cNvGrpSpPr>
              <p:nvPr/>
            </p:nvGrpSpPr>
            <p:grpSpPr bwMode="auto">
              <a:xfrm>
                <a:off x="108379924" y="107231400"/>
                <a:ext cx="54000" cy="79143"/>
                <a:chOff x="108387762" y="107545238"/>
                <a:chExt cx="54000" cy="79143"/>
              </a:xfrm>
            </p:grpSpPr>
            <p:sp>
              <p:nvSpPr>
                <p:cNvPr id="9269"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9270"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2" name="Group 14"/>
              <p:cNvGrpSpPr>
                <a:grpSpLocks/>
              </p:cNvGrpSpPr>
              <p:nvPr/>
            </p:nvGrpSpPr>
            <p:grpSpPr bwMode="auto">
              <a:xfrm>
                <a:off x="108433924" y="107187209"/>
                <a:ext cx="54000" cy="79143"/>
                <a:chOff x="108502062" y="107659538"/>
                <a:chExt cx="54000" cy="79143"/>
              </a:xfrm>
            </p:grpSpPr>
            <p:sp>
              <p:nvSpPr>
                <p:cNvPr id="9267"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9268"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3" name="Group 17"/>
              <p:cNvGrpSpPr>
                <a:grpSpLocks/>
              </p:cNvGrpSpPr>
              <p:nvPr/>
            </p:nvGrpSpPr>
            <p:grpSpPr bwMode="auto">
              <a:xfrm>
                <a:off x="108487924" y="107141400"/>
                <a:ext cx="54000" cy="79143"/>
                <a:chOff x="108616362" y="107773838"/>
                <a:chExt cx="54000" cy="79143"/>
              </a:xfrm>
            </p:grpSpPr>
            <p:sp>
              <p:nvSpPr>
                <p:cNvPr id="9265"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9266"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4" name="Group 20"/>
              <p:cNvGrpSpPr>
                <a:grpSpLocks/>
              </p:cNvGrpSpPr>
              <p:nvPr/>
            </p:nvGrpSpPr>
            <p:grpSpPr bwMode="auto">
              <a:xfrm>
                <a:off x="108532400" y="107094828"/>
                <a:ext cx="54000" cy="79143"/>
                <a:chOff x="108730662" y="107888138"/>
                <a:chExt cx="54000" cy="79143"/>
              </a:xfrm>
            </p:grpSpPr>
            <p:sp>
              <p:nvSpPr>
                <p:cNvPr id="9263"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9264"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9235"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36"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9237" name="Group 25"/>
              <p:cNvGrpSpPr>
                <a:grpSpLocks/>
              </p:cNvGrpSpPr>
              <p:nvPr/>
            </p:nvGrpSpPr>
            <p:grpSpPr bwMode="auto">
              <a:xfrm>
                <a:off x="108595924" y="107147495"/>
                <a:ext cx="54000" cy="79143"/>
                <a:chOff x="108620674" y="107244543"/>
                <a:chExt cx="54000" cy="79143"/>
              </a:xfrm>
            </p:grpSpPr>
            <p:sp>
              <p:nvSpPr>
                <p:cNvPr id="9261"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9262"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8" name="Group 28"/>
              <p:cNvGrpSpPr>
                <a:grpSpLocks/>
              </p:cNvGrpSpPr>
              <p:nvPr/>
            </p:nvGrpSpPr>
            <p:grpSpPr bwMode="auto">
              <a:xfrm>
                <a:off x="108649924" y="107159400"/>
                <a:ext cx="54000" cy="79143"/>
                <a:chOff x="108734974" y="107358843"/>
                <a:chExt cx="54000" cy="79143"/>
              </a:xfrm>
            </p:grpSpPr>
            <p:sp>
              <p:nvSpPr>
                <p:cNvPr id="9259"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9260"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39" name="Group 31"/>
              <p:cNvGrpSpPr>
                <a:grpSpLocks/>
              </p:cNvGrpSpPr>
              <p:nvPr/>
            </p:nvGrpSpPr>
            <p:grpSpPr bwMode="auto">
              <a:xfrm>
                <a:off x="108739924" y="107200162"/>
                <a:ext cx="54000" cy="79143"/>
                <a:chOff x="108849274" y="107473143"/>
                <a:chExt cx="54000" cy="79143"/>
              </a:xfrm>
            </p:grpSpPr>
            <p:sp>
              <p:nvSpPr>
                <p:cNvPr id="9257"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9258"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9240" name="Group 34"/>
              <p:cNvGrpSpPr>
                <a:grpSpLocks/>
              </p:cNvGrpSpPr>
              <p:nvPr/>
            </p:nvGrpSpPr>
            <p:grpSpPr bwMode="auto">
              <a:xfrm>
                <a:off x="108793924" y="107177400"/>
                <a:ext cx="54000" cy="79143"/>
                <a:chOff x="108963574" y="107587443"/>
                <a:chExt cx="54000" cy="79143"/>
              </a:xfrm>
            </p:grpSpPr>
            <p:sp>
              <p:nvSpPr>
                <p:cNvPr id="9255"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9256"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9241"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42"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9243"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9244" name="Group 40"/>
              <p:cNvGrpSpPr>
                <a:grpSpLocks/>
              </p:cNvGrpSpPr>
              <p:nvPr/>
            </p:nvGrpSpPr>
            <p:grpSpPr bwMode="auto">
              <a:xfrm>
                <a:off x="108901924" y="107069400"/>
                <a:ext cx="54000" cy="79143"/>
                <a:chOff x="109192174" y="107816043"/>
                <a:chExt cx="54000" cy="79143"/>
              </a:xfrm>
            </p:grpSpPr>
            <p:sp>
              <p:nvSpPr>
                <p:cNvPr id="9253"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9254"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9245"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46"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9247"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48"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9249"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9250"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51"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52"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9222"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23"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9224"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25"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9226"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lgn="just" eaLnBrk="1" hangingPunct="1"/>
            <a:r>
              <a:rPr lang="en-GB" smtClean="0">
                <a:latin typeface="Comic Sans MS" pitchFamily="66" charset="0"/>
              </a:rPr>
              <a:t>Specialists</a:t>
            </a:r>
          </a:p>
          <a:p>
            <a:pPr algn="just" eaLnBrk="1" hangingPunct="1">
              <a:buFont typeface="Wingdings 3" pitchFamily="18" charset="2"/>
              <a:buNone/>
            </a:pPr>
            <a:r>
              <a:rPr lang="en-GB" smtClean="0">
                <a:latin typeface="Comic Sans MS" pitchFamily="66" charset="0"/>
              </a:rPr>
              <a:t>		- PE</a:t>
            </a:r>
          </a:p>
          <a:p>
            <a:pPr algn="just" eaLnBrk="1" hangingPunct="1">
              <a:buFont typeface="Wingdings 3" pitchFamily="18" charset="2"/>
              <a:buNone/>
            </a:pPr>
            <a:r>
              <a:rPr lang="en-GB" smtClean="0">
                <a:latin typeface="Comic Sans MS" pitchFamily="66" charset="0"/>
              </a:rPr>
              <a:t>		- French</a:t>
            </a:r>
          </a:p>
          <a:p>
            <a:pPr algn="just" eaLnBrk="1" hangingPunct="1"/>
            <a:r>
              <a:rPr lang="en-GB" smtClean="0">
                <a:latin typeface="Comic Sans MS" pitchFamily="66" charset="0"/>
              </a:rPr>
              <a:t>Please ensure all belongings are labelled. This includes jumpers, gym kits and gym rubbers.</a:t>
            </a:r>
          </a:p>
          <a:p>
            <a:pPr algn="just" eaLnBrk="1" hangingPunct="1"/>
            <a:r>
              <a:rPr lang="en-GB" smtClean="0">
                <a:latin typeface="Comic Sans MS" pitchFamily="66" charset="0"/>
              </a:rPr>
              <a:t>Any payments required by school should be done through 'ParentPay'.</a:t>
            </a:r>
          </a:p>
          <a:p>
            <a:pPr algn="just" eaLnBrk="1" hangingPunct="1"/>
            <a:endParaRPr lang="en-GB" smtClean="0">
              <a:latin typeface="Comic Sans MS" pitchFamily="66" charset="0"/>
            </a:endParaRPr>
          </a:p>
          <a:p>
            <a:pPr algn="just" eaLnBrk="1" hangingPunct="1"/>
            <a:endParaRPr lang="en-GB" smtClean="0">
              <a:latin typeface="Comic Sans MS" pitchFamily="66" charset="0"/>
            </a:endParaRPr>
          </a:p>
          <a:p>
            <a:pPr eaLnBrk="1" hangingPunct="1"/>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Routines</a:t>
            </a:r>
            <a:endParaRPr lang="en-GB" dirty="0">
              <a:latin typeface="Comic Sans MS" pitchFamily="66" charset="0"/>
            </a:endParaRPr>
          </a:p>
        </p:txBody>
      </p:sp>
      <p:grpSp>
        <p:nvGrpSpPr>
          <p:cNvPr id="18436" name="Group 1"/>
          <p:cNvGrpSpPr>
            <a:grpSpLocks/>
          </p:cNvGrpSpPr>
          <p:nvPr/>
        </p:nvGrpSpPr>
        <p:grpSpPr bwMode="auto">
          <a:xfrm>
            <a:off x="7380288" y="5732463"/>
            <a:ext cx="1439862" cy="792162"/>
            <a:chOff x="108096686" y="106835400"/>
            <a:chExt cx="1003238" cy="547143"/>
          </a:xfrm>
        </p:grpSpPr>
        <p:grpSp>
          <p:nvGrpSpPr>
            <p:cNvPr id="18437" name="Group 4"/>
            <p:cNvGrpSpPr>
              <a:grpSpLocks/>
            </p:cNvGrpSpPr>
            <p:nvPr/>
          </p:nvGrpSpPr>
          <p:grpSpPr bwMode="auto">
            <a:xfrm>
              <a:off x="108096686" y="106835400"/>
              <a:ext cx="1003238" cy="547143"/>
              <a:chOff x="108096686" y="106835400"/>
              <a:chExt cx="1003238" cy="547143"/>
            </a:xfrm>
          </p:grpSpPr>
          <p:sp>
            <p:nvSpPr>
              <p:cNvPr id="18443"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44"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8445" name="Group 5"/>
              <p:cNvGrpSpPr>
                <a:grpSpLocks/>
              </p:cNvGrpSpPr>
              <p:nvPr/>
            </p:nvGrpSpPr>
            <p:grpSpPr bwMode="auto">
              <a:xfrm>
                <a:off x="108231162" y="107280638"/>
                <a:ext cx="54000" cy="79143"/>
                <a:chOff x="108159162" y="107316638"/>
                <a:chExt cx="54000" cy="79143"/>
              </a:xfrm>
            </p:grpSpPr>
            <p:sp>
              <p:nvSpPr>
                <p:cNvPr id="18489"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8490"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46" name="Group 8"/>
              <p:cNvGrpSpPr>
                <a:grpSpLocks/>
              </p:cNvGrpSpPr>
              <p:nvPr/>
            </p:nvGrpSpPr>
            <p:grpSpPr bwMode="auto">
              <a:xfrm>
                <a:off x="108289924" y="107303400"/>
                <a:ext cx="54000" cy="79143"/>
                <a:chOff x="108273462" y="107430938"/>
                <a:chExt cx="54000" cy="79143"/>
              </a:xfrm>
            </p:grpSpPr>
            <p:sp>
              <p:nvSpPr>
                <p:cNvPr id="18487"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8488"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47" name="Group 11"/>
              <p:cNvGrpSpPr>
                <a:grpSpLocks/>
              </p:cNvGrpSpPr>
              <p:nvPr/>
            </p:nvGrpSpPr>
            <p:grpSpPr bwMode="auto">
              <a:xfrm>
                <a:off x="108379924" y="107231400"/>
                <a:ext cx="54000" cy="79143"/>
                <a:chOff x="108387762" y="107545238"/>
                <a:chExt cx="54000" cy="79143"/>
              </a:xfrm>
            </p:grpSpPr>
            <p:sp>
              <p:nvSpPr>
                <p:cNvPr id="18485"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8486"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48" name="Group 14"/>
              <p:cNvGrpSpPr>
                <a:grpSpLocks/>
              </p:cNvGrpSpPr>
              <p:nvPr/>
            </p:nvGrpSpPr>
            <p:grpSpPr bwMode="auto">
              <a:xfrm>
                <a:off x="108433924" y="107187209"/>
                <a:ext cx="54000" cy="79143"/>
                <a:chOff x="108502062" y="107659538"/>
                <a:chExt cx="54000" cy="79143"/>
              </a:xfrm>
            </p:grpSpPr>
            <p:sp>
              <p:nvSpPr>
                <p:cNvPr id="18483"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8484"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49" name="Group 17"/>
              <p:cNvGrpSpPr>
                <a:grpSpLocks/>
              </p:cNvGrpSpPr>
              <p:nvPr/>
            </p:nvGrpSpPr>
            <p:grpSpPr bwMode="auto">
              <a:xfrm>
                <a:off x="108487924" y="107141400"/>
                <a:ext cx="54000" cy="79143"/>
                <a:chOff x="108616362" y="107773838"/>
                <a:chExt cx="54000" cy="79143"/>
              </a:xfrm>
            </p:grpSpPr>
            <p:sp>
              <p:nvSpPr>
                <p:cNvPr id="18481"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8482"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50" name="Group 20"/>
              <p:cNvGrpSpPr>
                <a:grpSpLocks/>
              </p:cNvGrpSpPr>
              <p:nvPr/>
            </p:nvGrpSpPr>
            <p:grpSpPr bwMode="auto">
              <a:xfrm>
                <a:off x="108532400" y="107094828"/>
                <a:ext cx="54000" cy="79143"/>
                <a:chOff x="108730662" y="107888138"/>
                <a:chExt cx="54000" cy="79143"/>
              </a:xfrm>
            </p:grpSpPr>
            <p:sp>
              <p:nvSpPr>
                <p:cNvPr id="18479"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8480"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8451"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52"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8453" name="Group 25"/>
              <p:cNvGrpSpPr>
                <a:grpSpLocks/>
              </p:cNvGrpSpPr>
              <p:nvPr/>
            </p:nvGrpSpPr>
            <p:grpSpPr bwMode="auto">
              <a:xfrm>
                <a:off x="108595924" y="107147495"/>
                <a:ext cx="54000" cy="79143"/>
                <a:chOff x="108620674" y="107244543"/>
                <a:chExt cx="54000" cy="79143"/>
              </a:xfrm>
            </p:grpSpPr>
            <p:sp>
              <p:nvSpPr>
                <p:cNvPr id="18477"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8478"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54" name="Group 28"/>
              <p:cNvGrpSpPr>
                <a:grpSpLocks/>
              </p:cNvGrpSpPr>
              <p:nvPr/>
            </p:nvGrpSpPr>
            <p:grpSpPr bwMode="auto">
              <a:xfrm>
                <a:off x="108649924" y="107159400"/>
                <a:ext cx="54000" cy="79143"/>
                <a:chOff x="108734974" y="107358843"/>
                <a:chExt cx="54000" cy="79143"/>
              </a:xfrm>
            </p:grpSpPr>
            <p:sp>
              <p:nvSpPr>
                <p:cNvPr id="18475"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8476"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55" name="Group 31"/>
              <p:cNvGrpSpPr>
                <a:grpSpLocks/>
              </p:cNvGrpSpPr>
              <p:nvPr/>
            </p:nvGrpSpPr>
            <p:grpSpPr bwMode="auto">
              <a:xfrm>
                <a:off x="108739924" y="107200162"/>
                <a:ext cx="54000" cy="79143"/>
                <a:chOff x="108849274" y="107473143"/>
                <a:chExt cx="54000" cy="79143"/>
              </a:xfrm>
            </p:grpSpPr>
            <p:sp>
              <p:nvSpPr>
                <p:cNvPr id="18473"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8474"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8456" name="Group 34"/>
              <p:cNvGrpSpPr>
                <a:grpSpLocks/>
              </p:cNvGrpSpPr>
              <p:nvPr/>
            </p:nvGrpSpPr>
            <p:grpSpPr bwMode="auto">
              <a:xfrm>
                <a:off x="108793924" y="107177400"/>
                <a:ext cx="54000" cy="79143"/>
                <a:chOff x="108963574" y="107587443"/>
                <a:chExt cx="54000" cy="79143"/>
              </a:xfrm>
            </p:grpSpPr>
            <p:sp>
              <p:nvSpPr>
                <p:cNvPr id="18471"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8472"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8457"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58"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8459"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8460" name="Group 40"/>
              <p:cNvGrpSpPr>
                <a:grpSpLocks/>
              </p:cNvGrpSpPr>
              <p:nvPr/>
            </p:nvGrpSpPr>
            <p:grpSpPr bwMode="auto">
              <a:xfrm>
                <a:off x="108901924" y="107069400"/>
                <a:ext cx="54000" cy="79143"/>
                <a:chOff x="109192174" y="107816043"/>
                <a:chExt cx="54000" cy="79143"/>
              </a:xfrm>
            </p:grpSpPr>
            <p:sp>
              <p:nvSpPr>
                <p:cNvPr id="18469"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8470"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8461"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62"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8463"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64"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8465"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8466"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67"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68"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8438"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39"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8440"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41"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8442"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algn="just" eaLnBrk="1" hangingPunct="1"/>
            <a:r>
              <a:rPr lang="en-GB" smtClean="0">
                <a:latin typeface="Comic Sans MS" pitchFamily="66" charset="0"/>
              </a:rPr>
              <a:t>All children are expected to wear a jacket to school in the winter months.</a:t>
            </a:r>
          </a:p>
          <a:p>
            <a:pPr algn="just" eaLnBrk="1" hangingPunct="1"/>
            <a:r>
              <a:rPr lang="en-GB" smtClean="0">
                <a:latin typeface="Comic Sans MS" pitchFamily="66" charset="0"/>
              </a:rPr>
              <a:t>Earrings should be taken out or taped up for PE.</a:t>
            </a:r>
          </a:p>
          <a:p>
            <a:pPr algn="just" eaLnBrk="1" hangingPunct="1"/>
            <a:r>
              <a:rPr lang="en-GB" smtClean="0">
                <a:latin typeface="Comic Sans MS" pitchFamily="66" charset="0"/>
              </a:rPr>
              <a:t>Gym kits are kept in school from Monday to Friday.</a:t>
            </a:r>
          </a:p>
          <a:p>
            <a:pPr algn="just" eaLnBrk="1" hangingPunct="1"/>
            <a:r>
              <a:rPr lang="en-GB" smtClean="0">
                <a:latin typeface="Comic Sans MS" pitchFamily="66" charset="0"/>
              </a:rPr>
              <a:t>We actively encourage school uniform and would appreciate your support with this.</a:t>
            </a:r>
          </a:p>
          <a:p>
            <a:pPr eaLnBrk="1" hangingPunct="1"/>
            <a:endParaRPr lang="en-GB" smtClean="0"/>
          </a:p>
          <a:p>
            <a:pPr eaLnBrk="1" hangingPunct="1"/>
            <a:endParaRPr lang="en-GB" smtClean="0"/>
          </a:p>
          <a:p>
            <a:pPr eaLnBrk="1" hangingPunct="1"/>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Expectations</a:t>
            </a:r>
            <a:endParaRPr lang="en-GB" dirty="0">
              <a:latin typeface="Comic Sans MS" pitchFamily="66" charset="0"/>
            </a:endParaRPr>
          </a:p>
        </p:txBody>
      </p:sp>
      <p:grpSp>
        <p:nvGrpSpPr>
          <p:cNvPr id="19460" name="Group 1"/>
          <p:cNvGrpSpPr>
            <a:grpSpLocks/>
          </p:cNvGrpSpPr>
          <p:nvPr/>
        </p:nvGrpSpPr>
        <p:grpSpPr bwMode="auto">
          <a:xfrm>
            <a:off x="7380288" y="5732463"/>
            <a:ext cx="1439862" cy="792162"/>
            <a:chOff x="108096686" y="106835400"/>
            <a:chExt cx="1003238" cy="547143"/>
          </a:xfrm>
        </p:grpSpPr>
        <p:grpSp>
          <p:nvGrpSpPr>
            <p:cNvPr id="19461" name="Group 4"/>
            <p:cNvGrpSpPr>
              <a:grpSpLocks/>
            </p:cNvGrpSpPr>
            <p:nvPr/>
          </p:nvGrpSpPr>
          <p:grpSpPr bwMode="auto">
            <a:xfrm>
              <a:off x="108096686" y="106835400"/>
              <a:ext cx="1003238" cy="547143"/>
              <a:chOff x="108096686" y="106835400"/>
              <a:chExt cx="1003238" cy="547143"/>
            </a:xfrm>
          </p:grpSpPr>
          <p:sp>
            <p:nvSpPr>
              <p:cNvPr id="19467"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68"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9469" name="Group 5"/>
              <p:cNvGrpSpPr>
                <a:grpSpLocks/>
              </p:cNvGrpSpPr>
              <p:nvPr/>
            </p:nvGrpSpPr>
            <p:grpSpPr bwMode="auto">
              <a:xfrm>
                <a:off x="108231162" y="107280638"/>
                <a:ext cx="54000" cy="79143"/>
                <a:chOff x="108159162" y="107316638"/>
                <a:chExt cx="54000" cy="79143"/>
              </a:xfrm>
            </p:grpSpPr>
            <p:sp>
              <p:nvSpPr>
                <p:cNvPr id="19513"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9514"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0" name="Group 8"/>
              <p:cNvGrpSpPr>
                <a:grpSpLocks/>
              </p:cNvGrpSpPr>
              <p:nvPr/>
            </p:nvGrpSpPr>
            <p:grpSpPr bwMode="auto">
              <a:xfrm>
                <a:off x="108289924" y="107303400"/>
                <a:ext cx="54000" cy="79143"/>
                <a:chOff x="108273462" y="107430938"/>
                <a:chExt cx="54000" cy="79143"/>
              </a:xfrm>
            </p:grpSpPr>
            <p:sp>
              <p:nvSpPr>
                <p:cNvPr id="19511"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9512"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1" name="Group 11"/>
              <p:cNvGrpSpPr>
                <a:grpSpLocks/>
              </p:cNvGrpSpPr>
              <p:nvPr/>
            </p:nvGrpSpPr>
            <p:grpSpPr bwMode="auto">
              <a:xfrm>
                <a:off x="108379924" y="107231400"/>
                <a:ext cx="54000" cy="79143"/>
                <a:chOff x="108387762" y="107545238"/>
                <a:chExt cx="54000" cy="79143"/>
              </a:xfrm>
            </p:grpSpPr>
            <p:sp>
              <p:nvSpPr>
                <p:cNvPr id="19509"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9510"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2" name="Group 14"/>
              <p:cNvGrpSpPr>
                <a:grpSpLocks/>
              </p:cNvGrpSpPr>
              <p:nvPr/>
            </p:nvGrpSpPr>
            <p:grpSpPr bwMode="auto">
              <a:xfrm>
                <a:off x="108433924" y="107187209"/>
                <a:ext cx="54000" cy="79143"/>
                <a:chOff x="108502062" y="107659538"/>
                <a:chExt cx="54000" cy="79143"/>
              </a:xfrm>
            </p:grpSpPr>
            <p:sp>
              <p:nvSpPr>
                <p:cNvPr id="19507"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9508"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3" name="Group 17"/>
              <p:cNvGrpSpPr>
                <a:grpSpLocks/>
              </p:cNvGrpSpPr>
              <p:nvPr/>
            </p:nvGrpSpPr>
            <p:grpSpPr bwMode="auto">
              <a:xfrm>
                <a:off x="108487924" y="107141400"/>
                <a:ext cx="54000" cy="79143"/>
                <a:chOff x="108616362" y="107773838"/>
                <a:chExt cx="54000" cy="79143"/>
              </a:xfrm>
            </p:grpSpPr>
            <p:sp>
              <p:nvSpPr>
                <p:cNvPr id="19505"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9506"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4" name="Group 20"/>
              <p:cNvGrpSpPr>
                <a:grpSpLocks/>
              </p:cNvGrpSpPr>
              <p:nvPr/>
            </p:nvGrpSpPr>
            <p:grpSpPr bwMode="auto">
              <a:xfrm>
                <a:off x="108532400" y="107094828"/>
                <a:ext cx="54000" cy="79143"/>
                <a:chOff x="108730662" y="107888138"/>
                <a:chExt cx="54000" cy="79143"/>
              </a:xfrm>
            </p:grpSpPr>
            <p:sp>
              <p:nvSpPr>
                <p:cNvPr id="19503"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9504"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9475"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76"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9477" name="Group 25"/>
              <p:cNvGrpSpPr>
                <a:grpSpLocks/>
              </p:cNvGrpSpPr>
              <p:nvPr/>
            </p:nvGrpSpPr>
            <p:grpSpPr bwMode="auto">
              <a:xfrm>
                <a:off x="108595924" y="107147495"/>
                <a:ext cx="54000" cy="79143"/>
                <a:chOff x="108620674" y="107244543"/>
                <a:chExt cx="54000" cy="79143"/>
              </a:xfrm>
            </p:grpSpPr>
            <p:sp>
              <p:nvSpPr>
                <p:cNvPr id="19501"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9502"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8" name="Group 28"/>
              <p:cNvGrpSpPr>
                <a:grpSpLocks/>
              </p:cNvGrpSpPr>
              <p:nvPr/>
            </p:nvGrpSpPr>
            <p:grpSpPr bwMode="auto">
              <a:xfrm>
                <a:off x="108649924" y="107159400"/>
                <a:ext cx="54000" cy="79143"/>
                <a:chOff x="108734974" y="107358843"/>
                <a:chExt cx="54000" cy="79143"/>
              </a:xfrm>
            </p:grpSpPr>
            <p:sp>
              <p:nvSpPr>
                <p:cNvPr id="19499"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9500"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79" name="Group 31"/>
              <p:cNvGrpSpPr>
                <a:grpSpLocks/>
              </p:cNvGrpSpPr>
              <p:nvPr/>
            </p:nvGrpSpPr>
            <p:grpSpPr bwMode="auto">
              <a:xfrm>
                <a:off x="108739924" y="107200162"/>
                <a:ext cx="54000" cy="79143"/>
                <a:chOff x="108849274" y="107473143"/>
                <a:chExt cx="54000" cy="79143"/>
              </a:xfrm>
            </p:grpSpPr>
            <p:sp>
              <p:nvSpPr>
                <p:cNvPr id="19497"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9498"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9480" name="Group 34"/>
              <p:cNvGrpSpPr>
                <a:grpSpLocks/>
              </p:cNvGrpSpPr>
              <p:nvPr/>
            </p:nvGrpSpPr>
            <p:grpSpPr bwMode="auto">
              <a:xfrm>
                <a:off x="108793924" y="107177400"/>
                <a:ext cx="54000" cy="79143"/>
                <a:chOff x="108963574" y="107587443"/>
                <a:chExt cx="54000" cy="79143"/>
              </a:xfrm>
            </p:grpSpPr>
            <p:sp>
              <p:nvSpPr>
                <p:cNvPr id="19495"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9496"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9481"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82"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9483"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9484" name="Group 40"/>
              <p:cNvGrpSpPr>
                <a:grpSpLocks/>
              </p:cNvGrpSpPr>
              <p:nvPr/>
            </p:nvGrpSpPr>
            <p:grpSpPr bwMode="auto">
              <a:xfrm>
                <a:off x="108901924" y="107069400"/>
                <a:ext cx="54000" cy="79143"/>
                <a:chOff x="109192174" y="107816043"/>
                <a:chExt cx="54000" cy="79143"/>
              </a:xfrm>
            </p:grpSpPr>
            <p:sp>
              <p:nvSpPr>
                <p:cNvPr id="19493"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9494"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9485"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86"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9487"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88"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9489"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9490"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91"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92"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9462"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63"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9464"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65"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9466"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eaLnBrk="1" hangingPunct="1"/>
            <a:r>
              <a:rPr lang="en-GB" sz="1800" smtClean="0">
                <a:latin typeface="Comic Sans MS" pitchFamily="66" charset="0"/>
              </a:rPr>
              <a:t>Our three school expectations are to be Ready to Learn, Respectful and Safe and this is how we consider behaviours.  If children’s behaviour is not Ready, Respectful or Safe they will receive a short ‘time out’ (within the classroom/atrium) in which to reflect or calm down and then will have a brief restorative conversation with the class teacher.  This means that intervention is immediate whilst the incident is fresh in the child’s mind.</a:t>
            </a:r>
          </a:p>
          <a:p>
            <a:pPr eaLnBrk="1" hangingPunct="1"/>
            <a:r>
              <a:rPr lang="en-GB" sz="1800" smtClean="0">
                <a:latin typeface="Comic Sans MS" pitchFamily="66" charset="0"/>
              </a:rPr>
              <a:t>The class have a target to achieve – linked to learning and/or behaviour.  Every child must try to achieve this target throughout the day and once they have, can contribute to the Recognition Board. The whole class aims to work together to ensure everyone has contributed by the end of the week, thereby reinforcing behaviours we DO want, rather than highlighting the behaviours we DON’T want. </a:t>
            </a:r>
          </a:p>
          <a:p>
            <a:pPr eaLnBrk="1" hangingPunct="1"/>
            <a:endParaRPr lang="en-GB" sz="2000" smtClean="0">
              <a:latin typeface="Comic Sans MS" pitchFamily="66" charset="0"/>
            </a:endParaRPr>
          </a:p>
        </p:txBody>
      </p:sp>
      <p:sp>
        <p:nvSpPr>
          <p:cNvPr id="3" name="Title 2"/>
          <p:cNvSpPr>
            <a:spLocks noGrp="1"/>
          </p:cNvSpPr>
          <p:nvPr>
            <p:ph type="title"/>
          </p:nvPr>
        </p:nvSpPr>
        <p:spPr/>
        <p:txBody>
          <a:bodyPr>
            <a:noAutofit/>
          </a:bodyPr>
          <a:lstStyle/>
          <a:p>
            <a:pPr algn="ctr" eaLnBrk="1" fontAlgn="auto" hangingPunct="1">
              <a:spcAft>
                <a:spcPts val="0"/>
              </a:spcAft>
              <a:defRPr/>
            </a:pPr>
            <a:r>
              <a:rPr lang="en-GB" sz="3200" dirty="0" smtClean="0">
                <a:latin typeface="Comic Sans MS" pitchFamily="66" charset="0"/>
              </a:rPr>
              <a:t>Positive Behaviour - Our School Expectations</a:t>
            </a:r>
            <a:endParaRPr lang="en-GB" sz="3200" dirty="0">
              <a:latin typeface="Comic Sans MS" pitchFamily="66" charset="0"/>
            </a:endParaRPr>
          </a:p>
        </p:txBody>
      </p:sp>
      <p:grpSp>
        <p:nvGrpSpPr>
          <p:cNvPr id="20484" name="Group 1"/>
          <p:cNvGrpSpPr>
            <a:grpSpLocks/>
          </p:cNvGrpSpPr>
          <p:nvPr/>
        </p:nvGrpSpPr>
        <p:grpSpPr bwMode="auto">
          <a:xfrm>
            <a:off x="7380288" y="5732463"/>
            <a:ext cx="1439862" cy="792162"/>
            <a:chOff x="108096686" y="106835400"/>
            <a:chExt cx="1003238" cy="547143"/>
          </a:xfrm>
        </p:grpSpPr>
        <p:grpSp>
          <p:nvGrpSpPr>
            <p:cNvPr id="20485" name="Group 4"/>
            <p:cNvGrpSpPr>
              <a:grpSpLocks/>
            </p:cNvGrpSpPr>
            <p:nvPr/>
          </p:nvGrpSpPr>
          <p:grpSpPr bwMode="auto">
            <a:xfrm>
              <a:off x="108096686" y="106835400"/>
              <a:ext cx="1003238" cy="547143"/>
              <a:chOff x="108096686" y="106835400"/>
              <a:chExt cx="1003238" cy="547143"/>
            </a:xfrm>
          </p:grpSpPr>
          <p:sp>
            <p:nvSpPr>
              <p:cNvPr id="20491"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492"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20493" name="Group 5"/>
              <p:cNvGrpSpPr>
                <a:grpSpLocks/>
              </p:cNvGrpSpPr>
              <p:nvPr/>
            </p:nvGrpSpPr>
            <p:grpSpPr bwMode="auto">
              <a:xfrm>
                <a:off x="108231162" y="107280638"/>
                <a:ext cx="54000" cy="79143"/>
                <a:chOff x="108159162" y="107316638"/>
                <a:chExt cx="54000" cy="79143"/>
              </a:xfrm>
            </p:grpSpPr>
            <p:sp>
              <p:nvSpPr>
                <p:cNvPr id="20537"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20538"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494" name="Group 8"/>
              <p:cNvGrpSpPr>
                <a:grpSpLocks/>
              </p:cNvGrpSpPr>
              <p:nvPr/>
            </p:nvGrpSpPr>
            <p:grpSpPr bwMode="auto">
              <a:xfrm>
                <a:off x="108289924" y="107303400"/>
                <a:ext cx="54000" cy="79143"/>
                <a:chOff x="108273462" y="107430938"/>
                <a:chExt cx="54000" cy="79143"/>
              </a:xfrm>
            </p:grpSpPr>
            <p:sp>
              <p:nvSpPr>
                <p:cNvPr id="20535"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20536"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495" name="Group 11"/>
              <p:cNvGrpSpPr>
                <a:grpSpLocks/>
              </p:cNvGrpSpPr>
              <p:nvPr/>
            </p:nvGrpSpPr>
            <p:grpSpPr bwMode="auto">
              <a:xfrm>
                <a:off x="108379924" y="107231400"/>
                <a:ext cx="54000" cy="79143"/>
                <a:chOff x="108387762" y="107545238"/>
                <a:chExt cx="54000" cy="79143"/>
              </a:xfrm>
            </p:grpSpPr>
            <p:sp>
              <p:nvSpPr>
                <p:cNvPr id="20533"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20534"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496" name="Group 14"/>
              <p:cNvGrpSpPr>
                <a:grpSpLocks/>
              </p:cNvGrpSpPr>
              <p:nvPr/>
            </p:nvGrpSpPr>
            <p:grpSpPr bwMode="auto">
              <a:xfrm>
                <a:off x="108433924" y="107187209"/>
                <a:ext cx="54000" cy="79143"/>
                <a:chOff x="108502062" y="107659538"/>
                <a:chExt cx="54000" cy="79143"/>
              </a:xfrm>
            </p:grpSpPr>
            <p:sp>
              <p:nvSpPr>
                <p:cNvPr id="20531"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20532"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497" name="Group 17"/>
              <p:cNvGrpSpPr>
                <a:grpSpLocks/>
              </p:cNvGrpSpPr>
              <p:nvPr/>
            </p:nvGrpSpPr>
            <p:grpSpPr bwMode="auto">
              <a:xfrm>
                <a:off x="108487924" y="107141400"/>
                <a:ext cx="54000" cy="79143"/>
                <a:chOff x="108616362" y="107773838"/>
                <a:chExt cx="54000" cy="79143"/>
              </a:xfrm>
            </p:grpSpPr>
            <p:sp>
              <p:nvSpPr>
                <p:cNvPr id="20529"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20530"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498" name="Group 20"/>
              <p:cNvGrpSpPr>
                <a:grpSpLocks/>
              </p:cNvGrpSpPr>
              <p:nvPr/>
            </p:nvGrpSpPr>
            <p:grpSpPr bwMode="auto">
              <a:xfrm>
                <a:off x="108532400" y="107094828"/>
                <a:ext cx="54000" cy="79143"/>
                <a:chOff x="108730662" y="107888138"/>
                <a:chExt cx="54000" cy="79143"/>
              </a:xfrm>
            </p:grpSpPr>
            <p:sp>
              <p:nvSpPr>
                <p:cNvPr id="20527"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20528"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20499"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00"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20501" name="Group 25"/>
              <p:cNvGrpSpPr>
                <a:grpSpLocks/>
              </p:cNvGrpSpPr>
              <p:nvPr/>
            </p:nvGrpSpPr>
            <p:grpSpPr bwMode="auto">
              <a:xfrm>
                <a:off x="108595924" y="107147495"/>
                <a:ext cx="54000" cy="79143"/>
                <a:chOff x="108620674" y="107244543"/>
                <a:chExt cx="54000" cy="79143"/>
              </a:xfrm>
            </p:grpSpPr>
            <p:sp>
              <p:nvSpPr>
                <p:cNvPr id="20525"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20526"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502" name="Group 28"/>
              <p:cNvGrpSpPr>
                <a:grpSpLocks/>
              </p:cNvGrpSpPr>
              <p:nvPr/>
            </p:nvGrpSpPr>
            <p:grpSpPr bwMode="auto">
              <a:xfrm>
                <a:off x="108649924" y="107159400"/>
                <a:ext cx="54000" cy="79143"/>
                <a:chOff x="108734974" y="107358843"/>
                <a:chExt cx="54000" cy="79143"/>
              </a:xfrm>
            </p:grpSpPr>
            <p:sp>
              <p:nvSpPr>
                <p:cNvPr id="20523"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20524"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503" name="Group 31"/>
              <p:cNvGrpSpPr>
                <a:grpSpLocks/>
              </p:cNvGrpSpPr>
              <p:nvPr/>
            </p:nvGrpSpPr>
            <p:grpSpPr bwMode="auto">
              <a:xfrm>
                <a:off x="108739924" y="107200162"/>
                <a:ext cx="54000" cy="79143"/>
                <a:chOff x="108849274" y="107473143"/>
                <a:chExt cx="54000" cy="79143"/>
              </a:xfrm>
            </p:grpSpPr>
            <p:sp>
              <p:nvSpPr>
                <p:cNvPr id="20521"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20522"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20504" name="Group 34"/>
              <p:cNvGrpSpPr>
                <a:grpSpLocks/>
              </p:cNvGrpSpPr>
              <p:nvPr/>
            </p:nvGrpSpPr>
            <p:grpSpPr bwMode="auto">
              <a:xfrm>
                <a:off x="108793924" y="107177400"/>
                <a:ext cx="54000" cy="79143"/>
                <a:chOff x="108963574" y="107587443"/>
                <a:chExt cx="54000" cy="79143"/>
              </a:xfrm>
            </p:grpSpPr>
            <p:sp>
              <p:nvSpPr>
                <p:cNvPr id="20519"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20520"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20505"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06"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20507"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20508" name="Group 40"/>
              <p:cNvGrpSpPr>
                <a:grpSpLocks/>
              </p:cNvGrpSpPr>
              <p:nvPr/>
            </p:nvGrpSpPr>
            <p:grpSpPr bwMode="auto">
              <a:xfrm>
                <a:off x="108901924" y="107069400"/>
                <a:ext cx="54000" cy="79143"/>
                <a:chOff x="109192174" y="107816043"/>
                <a:chExt cx="54000" cy="79143"/>
              </a:xfrm>
            </p:grpSpPr>
            <p:sp>
              <p:nvSpPr>
                <p:cNvPr id="20517"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20518"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20509"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10"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20511"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12"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20513"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20514"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15"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516"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20486"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487"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20488"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489"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20490"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eaLnBrk="1" hangingPunct="1">
              <a:defRPr/>
            </a:pPr>
            <a:r>
              <a:rPr lang="en-GB" sz="2000" dirty="0" smtClean="0">
                <a:latin typeface="Comic Sans MS" pitchFamily="66" charset="0"/>
              </a:rPr>
              <a:t>School Website – www.mgfl.net/bonnyriggps</a:t>
            </a:r>
          </a:p>
          <a:p>
            <a:pPr eaLnBrk="1" hangingPunct="1">
              <a:defRPr/>
            </a:pPr>
            <a:r>
              <a:rPr lang="en-GB" sz="2000" dirty="0" smtClean="0">
                <a:latin typeface="Comic Sans MS" pitchFamily="66" charset="0"/>
              </a:rPr>
              <a:t>School Twitter - https://twitter.com/Bonnyrigg1</a:t>
            </a:r>
          </a:p>
          <a:p>
            <a:pPr eaLnBrk="1" hangingPunct="1">
              <a:defRPr/>
            </a:pPr>
            <a:r>
              <a:rPr lang="en-GB" sz="2000" dirty="0" smtClean="0">
                <a:latin typeface="Comic Sans MS" pitchFamily="66" charset="0"/>
              </a:rPr>
              <a:t>Parent Zone - http://www.educationscotland.gov.uk/parentzone/</a:t>
            </a:r>
          </a:p>
          <a:p>
            <a:pPr eaLnBrk="1" hangingPunct="1">
              <a:defRPr/>
            </a:pPr>
            <a:r>
              <a:rPr lang="en-GB" sz="2000" dirty="0" smtClean="0">
                <a:latin typeface="Comic Sans MS" pitchFamily="66" charset="0"/>
              </a:rPr>
              <a:t>Education City – http://www.educationcity.com/</a:t>
            </a:r>
          </a:p>
          <a:p>
            <a:pPr eaLnBrk="1" hangingPunct="1">
              <a:defRPr/>
            </a:pPr>
            <a:r>
              <a:rPr lang="en-GB" sz="2000" dirty="0" smtClean="0">
                <a:latin typeface="Comic Sans MS" pitchFamily="66" charset="0"/>
              </a:rPr>
              <a:t>Spelling City - https://www.spellingcity.com/</a:t>
            </a:r>
          </a:p>
          <a:p>
            <a:pPr eaLnBrk="1" hangingPunct="1">
              <a:defRPr/>
            </a:pPr>
            <a:r>
              <a:rPr lang="en-GB" sz="2000" dirty="0" err="1" smtClean="0">
                <a:latin typeface="Comic Sans MS" pitchFamily="66" charset="0"/>
              </a:rPr>
              <a:t>Sumdog</a:t>
            </a:r>
            <a:r>
              <a:rPr lang="en-GB" sz="2000" dirty="0" smtClean="0">
                <a:latin typeface="Comic Sans MS" pitchFamily="66" charset="0"/>
              </a:rPr>
              <a:t> - https://www.sumdog.com/</a:t>
            </a:r>
          </a:p>
          <a:p>
            <a:pPr eaLnBrk="1" hangingPunct="1">
              <a:defRPr/>
            </a:pPr>
            <a:endParaRPr lang="en-GB" sz="2000" dirty="0" smtClean="0">
              <a:latin typeface="Comic Sans MS" pitchFamily="66" charset="0"/>
            </a:endParaRPr>
          </a:p>
          <a:p>
            <a:pPr marL="0" eaLnBrk="1" hangingPunct="1">
              <a:buFont typeface="Wingdings 3" pitchFamily="18" charset="2"/>
              <a:buNone/>
              <a:defRPr/>
            </a:pPr>
            <a:r>
              <a:rPr lang="en-GB" sz="2000" dirty="0" smtClean="0">
                <a:latin typeface="Comic Sans MS" pitchFamily="66" charset="0"/>
              </a:rPr>
              <a:t>Children from P2-7 will receive individual logins for Education City, Spelling City and </a:t>
            </a:r>
            <a:r>
              <a:rPr lang="en-GB" sz="2000" dirty="0" err="1" smtClean="0">
                <a:latin typeface="Comic Sans MS" pitchFamily="66" charset="0"/>
              </a:rPr>
              <a:t>Sumdog</a:t>
            </a:r>
            <a:r>
              <a:rPr lang="en-GB" sz="2000" dirty="0" smtClean="0">
                <a:latin typeface="Comic Sans MS" pitchFamily="66" charset="0"/>
              </a:rPr>
              <a:t>.</a:t>
            </a:r>
          </a:p>
          <a:p>
            <a:pPr eaLnBrk="1" hangingPunct="1">
              <a:defRPr/>
            </a:pPr>
            <a:endParaRPr lang="en-GB" sz="2000" dirty="0" smtClean="0">
              <a:latin typeface="Comic Sans MS" pitchFamily="66" charset="0"/>
            </a:endParaRPr>
          </a:p>
          <a:p>
            <a:pPr eaLnBrk="1" hangingPunct="1">
              <a:defRPr/>
            </a:pPr>
            <a:endParaRPr lang="en-GB" sz="2000" dirty="0" smtClean="0">
              <a:latin typeface="Comic Sans MS" pitchFamily="66" charset="0"/>
            </a:endParaRPr>
          </a:p>
          <a:p>
            <a:pPr eaLnBrk="1" hangingPunct="1">
              <a:defRPr/>
            </a:pPr>
            <a:endParaRPr lang="en-GB" dirty="0" smtClean="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Useful Websites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algn="ctr" eaLnBrk="1" hangingPunct="1">
              <a:buFont typeface="Wingdings 3" pitchFamily="18" charset="2"/>
              <a:buNone/>
            </a:pPr>
            <a:r>
              <a:rPr lang="en-GB" sz="7200" smtClean="0">
                <a:latin typeface="Comic Sans MS" pitchFamily="66" charset="0"/>
              </a:rPr>
              <a:t>Any questions?</a:t>
            </a:r>
          </a:p>
          <a:p>
            <a:pPr eaLnBrk="1" hangingPunct="1"/>
            <a:endParaRPr lang="en-GB" smtClean="0"/>
          </a:p>
        </p:txBody>
      </p:sp>
      <p:sp>
        <p:nvSpPr>
          <p:cNvPr id="3" name="Title 2"/>
          <p:cNvSpPr>
            <a:spLocks noGrp="1"/>
          </p:cNvSpPr>
          <p:nvPr>
            <p:ph type="title"/>
          </p:nvPr>
        </p:nvSpPr>
        <p:spPr/>
        <p:txBody>
          <a:bodyPr/>
          <a:lstStyle/>
          <a:p>
            <a:pPr eaLnBrk="1" hangingPunct="1">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GB" smtClean="0">
                <a:latin typeface="Comic Sans MS" pitchFamily="66" charset="0"/>
              </a:rPr>
              <a:t>Curriculum</a:t>
            </a:r>
          </a:p>
          <a:p>
            <a:pPr eaLnBrk="1" hangingPunct="1"/>
            <a:r>
              <a:rPr lang="en-GB" smtClean="0">
                <a:latin typeface="Comic Sans MS" pitchFamily="66" charset="0"/>
              </a:rPr>
              <a:t>Curricular Areas</a:t>
            </a:r>
          </a:p>
          <a:p>
            <a:pPr eaLnBrk="1" hangingPunct="1"/>
            <a:r>
              <a:rPr lang="en-GB" smtClean="0">
                <a:latin typeface="Comic Sans MS" pitchFamily="66" charset="0"/>
              </a:rPr>
              <a:t>Routines</a:t>
            </a:r>
          </a:p>
          <a:p>
            <a:pPr eaLnBrk="1" hangingPunct="1"/>
            <a:r>
              <a:rPr lang="en-GB" smtClean="0">
                <a:latin typeface="Comic Sans MS" pitchFamily="66" charset="0"/>
              </a:rPr>
              <a:t>Expectations</a:t>
            </a:r>
          </a:p>
          <a:p>
            <a:pPr eaLnBrk="1" hangingPunct="1"/>
            <a:r>
              <a:rPr lang="en-GB" smtClean="0">
                <a:latin typeface="Comic Sans MS" pitchFamily="66" charset="0"/>
              </a:rPr>
              <a:t>Questions</a:t>
            </a:r>
          </a:p>
          <a:p>
            <a:pPr eaLnBrk="1" hangingPunct="1"/>
            <a:endParaRPr lang="en-GB" smtClean="0">
              <a:latin typeface="Comic Sans MS" pitchFamily="66" charset="0"/>
            </a:endParaRPr>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Aims of this Evening</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algn="ctr" eaLnBrk="1" hangingPunct="1">
              <a:buFont typeface="Wingdings 3" pitchFamily="18" charset="2"/>
              <a:buNone/>
            </a:pPr>
            <a:r>
              <a:rPr lang="en-GB" b="1" smtClean="0">
                <a:latin typeface="Comic Sans MS" pitchFamily="66" charset="0"/>
              </a:rPr>
              <a:t>“Curriculum for Excellence</a:t>
            </a:r>
            <a:r>
              <a:rPr lang="en-GB" smtClean="0">
                <a:latin typeface="Comic Sans MS" pitchFamily="66" charset="0"/>
              </a:rPr>
              <a:t> aims to achieve a transformation in education in Scotland by providing a coherent, more flexible and enriched curriculum from 3 to 18.” </a:t>
            </a:r>
          </a:p>
          <a:p>
            <a:pPr algn="ctr" eaLnBrk="1" hangingPunct="1">
              <a:buFont typeface="Wingdings 3" pitchFamily="18" charset="2"/>
              <a:buNone/>
            </a:pPr>
            <a:r>
              <a:rPr lang="en-GB" smtClean="0">
                <a:latin typeface="Comic Sans MS" pitchFamily="66" charset="0"/>
              </a:rPr>
              <a:t>– Education Scotland (2014)</a:t>
            </a:r>
          </a:p>
          <a:p>
            <a:pPr algn="just" eaLnBrk="1" hangingPunct="1">
              <a:buFont typeface="Wingdings 3" pitchFamily="18" charset="2"/>
              <a:buNone/>
            </a:pPr>
            <a:endParaRPr lang="en-GB" smtClean="0">
              <a:latin typeface="Comic Sans MS" pitchFamily="66" charset="0"/>
            </a:endParaRPr>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Curriculum for Excellence</a:t>
            </a:r>
            <a:endParaRPr lang="en-GB" dirty="0">
              <a:latin typeface="Comic Sans MS" pitchFamily="66" charset="0"/>
            </a:endParaRPr>
          </a:p>
        </p:txBody>
      </p:sp>
      <p:grpSp>
        <p:nvGrpSpPr>
          <p:cNvPr id="11268" name="Group 1"/>
          <p:cNvGrpSpPr>
            <a:grpSpLocks/>
          </p:cNvGrpSpPr>
          <p:nvPr/>
        </p:nvGrpSpPr>
        <p:grpSpPr bwMode="auto">
          <a:xfrm>
            <a:off x="7380288" y="5732463"/>
            <a:ext cx="1439862" cy="792162"/>
            <a:chOff x="108096686" y="106835400"/>
            <a:chExt cx="1003238" cy="547143"/>
          </a:xfrm>
        </p:grpSpPr>
        <p:grpSp>
          <p:nvGrpSpPr>
            <p:cNvPr id="11269" name="Group 4"/>
            <p:cNvGrpSpPr>
              <a:grpSpLocks/>
            </p:cNvGrpSpPr>
            <p:nvPr/>
          </p:nvGrpSpPr>
          <p:grpSpPr bwMode="auto">
            <a:xfrm>
              <a:off x="108096686" y="106835400"/>
              <a:ext cx="1003238" cy="547143"/>
              <a:chOff x="108096686" y="106835400"/>
              <a:chExt cx="1003238" cy="547143"/>
            </a:xfrm>
          </p:grpSpPr>
          <p:sp>
            <p:nvSpPr>
              <p:cNvPr id="11275"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76"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1277" name="Group 5"/>
              <p:cNvGrpSpPr>
                <a:grpSpLocks/>
              </p:cNvGrpSpPr>
              <p:nvPr/>
            </p:nvGrpSpPr>
            <p:grpSpPr bwMode="auto">
              <a:xfrm>
                <a:off x="108231162" y="107280638"/>
                <a:ext cx="54000" cy="79143"/>
                <a:chOff x="108159162" y="107316638"/>
                <a:chExt cx="54000" cy="79143"/>
              </a:xfrm>
            </p:grpSpPr>
            <p:sp>
              <p:nvSpPr>
                <p:cNvPr id="11321"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1322"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78" name="Group 8"/>
              <p:cNvGrpSpPr>
                <a:grpSpLocks/>
              </p:cNvGrpSpPr>
              <p:nvPr/>
            </p:nvGrpSpPr>
            <p:grpSpPr bwMode="auto">
              <a:xfrm>
                <a:off x="108289924" y="107303400"/>
                <a:ext cx="54000" cy="79143"/>
                <a:chOff x="108273462" y="107430938"/>
                <a:chExt cx="54000" cy="79143"/>
              </a:xfrm>
            </p:grpSpPr>
            <p:sp>
              <p:nvSpPr>
                <p:cNvPr id="11319"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1320"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79" name="Group 11"/>
              <p:cNvGrpSpPr>
                <a:grpSpLocks/>
              </p:cNvGrpSpPr>
              <p:nvPr/>
            </p:nvGrpSpPr>
            <p:grpSpPr bwMode="auto">
              <a:xfrm>
                <a:off x="108379924" y="107231400"/>
                <a:ext cx="54000" cy="79143"/>
                <a:chOff x="108387762" y="107545238"/>
                <a:chExt cx="54000" cy="79143"/>
              </a:xfrm>
            </p:grpSpPr>
            <p:sp>
              <p:nvSpPr>
                <p:cNvPr id="11317"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1318"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0" name="Group 14"/>
              <p:cNvGrpSpPr>
                <a:grpSpLocks/>
              </p:cNvGrpSpPr>
              <p:nvPr/>
            </p:nvGrpSpPr>
            <p:grpSpPr bwMode="auto">
              <a:xfrm>
                <a:off x="108433924" y="107187209"/>
                <a:ext cx="54000" cy="79143"/>
                <a:chOff x="108502062" y="107659538"/>
                <a:chExt cx="54000" cy="79143"/>
              </a:xfrm>
            </p:grpSpPr>
            <p:sp>
              <p:nvSpPr>
                <p:cNvPr id="11315"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1316"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1" name="Group 17"/>
              <p:cNvGrpSpPr>
                <a:grpSpLocks/>
              </p:cNvGrpSpPr>
              <p:nvPr/>
            </p:nvGrpSpPr>
            <p:grpSpPr bwMode="auto">
              <a:xfrm>
                <a:off x="108487924" y="107141400"/>
                <a:ext cx="54000" cy="79143"/>
                <a:chOff x="108616362" y="107773838"/>
                <a:chExt cx="54000" cy="79143"/>
              </a:xfrm>
            </p:grpSpPr>
            <p:sp>
              <p:nvSpPr>
                <p:cNvPr id="11313"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1314"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2" name="Group 20"/>
              <p:cNvGrpSpPr>
                <a:grpSpLocks/>
              </p:cNvGrpSpPr>
              <p:nvPr/>
            </p:nvGrpSpPr>
            <p:grpSpPr bwMode="auto">
              <a:xfrm>
                <a:off x="108532400" y="107094828"/>
                <a:ext cx="54000" cy="79143"/>
                <a:chOff x="108730662" y="107888138"/>
                <a:chExt cx="54000" cy="79143"/>
              </a:xfrm>
            </p:grpSpPr>
            <p:sp>
              <p:nvSpPr>
                <p:cNvPr id="11311"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1312"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1283"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84"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1285" name="Group 25"/>
              <p:cNvGrpSpPr>
                <a:grpSpLocks/>
              </p:cNvGrpSpPr>
              <p:nvPr/>
            </p:nvGrpSpPr>
            <p:grpSpPr bwMode="auto">
              <a:xfrm>
                <a:off x="108595924" y="107147495"/>
                <a:ext cx="54000" cy="79143"/>
                <a:chOff x="108620674" y="107244543"/>
                <a:chExt cx="54000" cy="79143"/>
              </a:xfrm>
            </p:grpSpPr>
            <p:sp>
              <p:nvSpPr>
                <p:cNvPr id="11309"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1310"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6" name="Group 28"/>
              <p:cNvGrpSpPr>
                <a:grpSpLocks/>
              </p:cNvGrpSpPr>
              <p:nvPr/>
            </p:nvGrpSpPr>
            <p:grpSpPr bwMode="auto">
              <a:xfrm>
                <a:off x="108649924" y="107159400"/>
                <a:ext cx="54000" cy="79143"/>
                <a:chOff x="108734974" y="107358843"/>
                <a:chExt cx="54000" cy="79143"/>
              </a:xfrm>
            </p:grpSpPr>
            <p:sp>
              <p:nvSpPr>
                <p:cNvPr id="11307"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1308"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7" name="Group 31"/>
              <p:cNvGrpSpPr>
                <a:grpSpLocks/>
              </p:cNvGrpSpPr>
              <p:nvPr/>
            </p:nvGrpSpPr>
            <p:grpSpPr bwMode="auto">
              <a:xfrm>
                <a:off x="108739924" y="107200162"/>
                <a:ext cx="54000" cy="79143"/>
                <a:chOff x="108849274" y="107473143"/>
                <a:chExt cx="54000" cy="79143"/>
              </a:xfrm>
            </p:grpSpPr>
            <p:sp>
              <p:nvSpPr>
                <p:cNvPr id="11305"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1306"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1288" name="Group 34"/>
              <p:cNvGrpSpPr>
                <a:grpSpLocks/>
              </p:cNvGrpSpPr>
              <p:nvPr/>
            </p:nvGrpSpPr>
            <p:grpSpPr bwMode="auto">
              <a:xfrm>
                <a:off x="108793924" y="107177400"/>
                <a:ext cx="54000" cy="79143"/>
                <a:chOff x="108963574" y="107587443"/>
                <a:chExt cx="54000" cy="79143"/>
              </a:xfrm>
            </p:grpSpPr>
            <p:sp>
              <p:nvSpPr>
                <p:cNvPr id="11303"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1304"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1289"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90"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1291"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1292" name="Group 40"/>
              <p:cNvGrpSpPr>
                <a:grpSpLocks/>
              </p:cNvGrpSpPr>
              <p:nvPr/>
            </p:nvGrpSpPr>
            <p:grpSpPr bwMode="auto">
              <a:xfrm>
                <a:off x="108901924" y="107069400"/>
                <a:ext cx="54000" cy="79143"/>
                <a:chOff x="109192174" y="107816043"/>
                <a:chExt cx="54000" cy="79143"/>
              </a:xfrm>
            </p:grpSpPr>
            <p:sp>
              <p:nvSpPr>
                <p:cNvPr id="11301"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1302"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1293"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94"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1295"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96"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1297"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1298"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99"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300"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1270"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71"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1272"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73"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1274"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Primary 7</a:t>
            </a:r>
            <a:endParaRPr lang="en-GB" dirty="0"/>
          </a:p>
        </p:txBody>
      </p:sp>
      <p:sp>
        <p:nvSpPr>
          <p:cNvPr id="12291" name="Content Placeholder 1"/>
          <p:cNvSpPr>
            <a:spLocks noGrp="1"/>
          </p:cNvSpPr>
          <p:nvPr>
            <p:ph idx="1"/>
          </p:nvPr>
        </p:nvSpPr>
        <p:spPr/>
        <p:txBody>
          <a:bodyPr/>
          <a:lstStyle/>
          <a:p>
            <a:pPr eaLnBrk="1" hangingPunct="1"/>
            <a:r>
              <a:rPr lang="en-GB" smtClean="0">
                <a:latin typeface="Comic Sans MS" pitchFamily="66" charset="0"/>
              </a:rPr>
              <a:t>Cover a range of outcomes over the year ensuring breadth, depth and progression in line with the principles of Curriculum for Excellence.</a:t>
            </a:r>
          </a:p>
          <a:p>
            <a:pPr eaLnBrk="1" hangingPunct="1"/>
            <a:r>
              <a:rPr lang="en-GB" smtClean="0">
                <a:latin typeface="Comic Sans MS" pitchFamily="66" charset="0"/>
              </a:rPr>
              <a:t>8 Curricular areas – Languages, Mathematics, Health and Wellbeing, Social Subjects, Sciences, Technologies, Expressive Arts and RME.</a:t>
            </a:r>
          </a:p>
          <a:p>
            <a:pPr eaLnBrk="1" hangingPunct="1"/>
            <a:r>
              <a:rPr lang="en-GB" smtClean="0">
                <a:latin typeface="Comic Sans MS" pitchFamily="66" charset="0"/>
              </a:rPr>
              <a:t>Ensures coverage for all learners.</a:t>
            </a:r>
          </a:p>
          <a:p>
            <a:pPr eaLnBrk="1" hangingPunct="1"/>
            <a:endParaRPr lang="en-GB"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eaLnBrk="1" hangingPunct="1"/>
            <a:endParaRPr lang="en-GB" smtClean="0"/>
          </a:p>
          <a:p>
            <a:pPr eaLnBrk="1" hangingPunct="1"/>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Term Plan for Primary 7</a:t>
            </a:r>
            <a:endParaRPr lang="en-GB" dirty="0">
              <a:latin typeface="Comic Sans MS" pitchFamily="66" charset="0"/>
            </a:endParaRPr>
          </a:p>
        </p:txBody>
      </p:sp>
      <p:grpSp>
        <p:nvGrpSpPr>
          <p:cNvPr id="13316" name="Group 1"/>
          <p:cNvGrpSpPr>
            <a:grpSpLocks/>
          </p:cNvGrpSpPr>
          <p:nvPr/>
        </p:nvGrpSpPr>
        <p:grpSpPr bwMode="auto">
          <a:xfrm>
            <a:off x="7380288" y="5732463"/>
            <a:ext cx="1439862" cy="792162"/>
            <a:chOff x="108096686" y="106835400"/>
            <a:chExt cx="1003238" cy="547143"/>
          </a:xfrm>
        </p:grpSpPr>
        <p:grpSp>
          <p:nvGrpSpPr>
            <p:cNvPr id="13318" name="Group 4"/>
            <p:cNvGrpSpPr>
              <a:grpSpLocks/>
            </p:cNvGrpSpPr>
            <p:nvPr/>
          </p:nvGrpSpPr>
          <p:grpSpPr bwMode="auto">
            <a:xfrm>
              <a:off x="108096686" y="106835400"/>
              <a:ext cx="1003238" cy="547143"/>
              <a:chOff x="108096686" y="106835400"/>
              <a:chExt cx="1003238" cy="547143"/>
            </a:xfrm>
          </p:grpSpPr>
          <p:sp>
            <p:nvSpPr>
              <p:cNvPr id="13324"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25"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3326" name="Group 5"/>
              <p:cNvGrpSpPr>
                <a:grpSpLocks/>
              </p:cNvGrpSpPr>
              <p:nvPr/>
            </p:nvGrpSpPr>
            <p:grpSpPr bwMode="auto">
              <a:xfrm>
                <a:off x="108231162" y="107280638"/>
                <a:ext cx="54000" cy="79143"/>
                <a:chOff x="108159162" y="107316638"/>
                <a:chExt cx="54000" cy="79143"/>
              </a:xfrm>
            </p:grpSpPr>
            <p:sp>
              <p:nvSpPr>
                <p:cNvPr id="13370"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3371"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27" name="Group 8"/>
              <p:cNvGrpSpPr>
                <a:grpSpLocks/>
              </p:cNvGrpSpPr>
              <p:nvPr/>
            </p:nvGrpSpPr>
            <p:grpSpPr bwMode="auto">
              <a:xfrm>
                <a:off x="108289924" y="107303400"/>
                <a:ext cx="54000" cy="79143"/>
                <a:chOff x="108273462" y="107430938"/>
                <a:chExt cx="54000" cy="79143"/>
              </a:xfrm>
            </p:grpSpPr>
            <p:sp>
              <p:nvSpPr>
                <p:cNvPr id="13368"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3369"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28" name="Group 11"/>
              <p:cNvGrpSpPr>
                <a:grpSpLocks/>
              </p:cNvGrpSpPr>
              <p:nvPr/>
            </p:nvGrpSpPr>
            <p:grpSpPr bwMode="auto">
              <a:xfrm>
                <a:off x="108379924" y="107231400"/>
                <a:ext cx="54000" cy="79143"/>
                <a:chOff x="108387762" y="107545238"/>
                <a:chExt cx="54000" cy="79143"/>
              </a:xfrm>
            </p:grpSpPr>
            <p:sp>
              <p:nvSpPr>
                <p:cNvPr id="13366"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3367"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29" name="Group 14"/>
              <p:cNvGrpSpPr>
                <a:grpSpLocks/>
              </p:cNvGrpSpPr>
              <p:nvPr/>
            </p:nvGrpSpPr>
            <p:grpSpPr bwMode="auto">
              <a:xfrm>
                <a:off x="108433924" y="107187209"/>
                <a:ext cx="54000" cy="79143"/>
                <a:chOff x="108502062" y="107659538"/>
                <a:chExt cx="54000" cy="79143"/>
              </a:xfrm>
            </p:grpSpPr>
            <p:sp>
              <p:nvSpPr>
                <p:cNvPr id="13364"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3365"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30" name="Group 17"/>
              <p:cNvGrpSpPr>
                <a:grpSpLocks/>
              </p:cNvGrpSpPr>
              <p:nvPr/>
            </p:nvGrpSpPr>
            <p:grpSpPr bwMode="auto">
              <a:xfrm>
                <a:off x="108487924" y="107141400"/>
                <a:ext cx="54000" cy="79143"/>
                <a:chOff x="108616362" y="107773838"/>
                <a:chExt cx="54000" cy="79143"/>
              </a:xfrm>
            </p:grpSpPr>
            <p:sp>
              <p:nvSpPr>
                <p:cNvPr id="13362"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3363"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31" name="Group 20"/>
              <p:cNvGrpSpPr>
                <a:grpSpLocks/>
              </p:cNvGrpSpPr>
              <p:nvPr/>
            </p:nvGrpSpPr>
            <p:grpSpPr bwMode="auto">
              <a:xfrm>
                <a:off x="108532400" y="107094828"/>
                <a:ext cx="54000" cy="79143"/>
                <a:chOff x="108730662" y="107888138"/>
                <a:chExt cx="54000" cy="79143"/>
              </a:xfrm>
            </p:grpSpPr>
            <p:sp>
              <p:nvSpPr>
                <p:cNvPr id="13360"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3361"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3332"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33"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3334" name="Group 25"/>
              <p:cNvGrpSpPr>
                <a:grpSpLocks/>
              </p:cNvGrpSpPr>
              <p:nvPr/>
            </p:nvGrpSpPr>
            <p:grpSpPr bwMode="auto">
              <a:xfrm>
                <a:off x="108595924" y="107147495"/>
                <a:ext cx="54000" cy="79143"/>
                <a:chOff x="108620674" y="107244543"/>
                <a:chExt cx="54000" cy="79143"/>
              </a:xfrm>
            </p:grpSpPr>
            <p:sp>
              <p:nvSpPr>
                <p:cNvPr id="13358"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3359"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35" name="Group 28"/>
              <p:cNvGrpSpPr>
                <a:grpSpLocks/>
              </p:cNvGrpSpPr>
              <p:nvPr/>
            </p:nvGrpSpPr>
            <p:grpSpPr bwMode="auto">
              <a:xfrm>
                <a:off x="108649924" y="107159400"/>
                <a:ext cx="54000" cy="79143"/>
                <a:chOff x="108734974" y="107358843"/>
                <a:chExt cx="54000" cy="79143"/>
              </a:xfrm>
            </p:grpSpPr>
            <p:sp>
              <p:nvSpPr>
                <p:cNvPr id="13356"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3357"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36" name="Group 31"/>
              <p:cNvGrpSpPr>
                <a:grpSpLocks/>
              </p:cNvGrpSpPr>
              <p:nvPr/>
            </p:nvGrpSpPr>
            <p:grpSpPr bwMode="auto">
              <a:xfrm>
                <a:off x="108739924" y="107200162"/>
                <a:ext cx="54000" cy="79143"/>
                <a:chOff x="108849274" y="107473143"/>
                <a:chExt cx="54000" cy="79143"/>
              </a:xfrm>
            </p:grpSpPr>
            <p:sp>
              <p:nvSpPr>
                <p:cNvPr id="13354"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3355"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3337" name="Group 34"/>
              <p:cNvGrpSpPr>
                <a:grpSpLocks/>
              </p:cNvGrpSpPr>
              <p:nvPr/>
            </p:nvGrpSpPr>
            <p:grpSpPr bwMode="auto">
              <a:xfrm>
                <a:off x="108793924" y="107177400"/>
                <a:ext cx="54000" cy="79143"/>
                <a:chOff x="108963574" y="107587443"/>
                <a:chExt cx="54000" cy="79143"/>
              </a:xfrm>
            </p:grpSpPr>
            <p:sp>
              <p:nvSpPr>
                <p:cNvPr id="13352"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3353"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3338"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39"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3340"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3341" name="Group 40"/>
              <p:cNvGrpSpPr>
                <a:grpSpLocks/>
              </p:cNvGrpSpPr>
              <p:nvPr/>
            </p:nvGrpSpPr>
            <p:grpSpPr bwMode="auto">
              <a:xfrm>
                <a:off x="108901924" y="107069400"/>
                <a:ext cx="54000" cy="79143"/>
                <a:chOff x="109192174" y="107816043"/>
                <a:chExt cx="54000" cy="79143"/>
              </a:xfrm>
            </p:grpSpPr>
            <p:sp>
              <p:nvSpPr>
                <p:cNvPr id="13350"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3351"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3342"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43"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3344"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45"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3346"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3347"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48"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49"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3319"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20"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3321"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22"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3323"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aphicFrame>
        <p:nvGraphicFramePr>
          <p:cNvPr id="60" name="Table 59"/>
          <p:cNvGraphicFramePr>
            <a:graphicFrameLocks noGrp="1"/>
          </p:cNvGraphicFramePr>
          <p:nvPr/>
        </p:nvGraphicFramePr>
        <p:xfrm>
          <a:off x="1187625" y="1319458"/>
          <a:ext cx="6264696" cy="4989862"/>
        </p:xfrm>
        <a:graphic>
          <a:graphicData uri="http://schemas.openxmlformats.org/drawingml/2006/table">
            <a:tbl>
              <a:tblPr/>
              <a:tblGrid>
                <a:gridCol w="1884829"/>
                <a:gridCol w="1094417"/>
                <a:gridCol w="1095150"/>
                <a:gridCol w="1095150"/>
                <a:gridCol w="1095150"/>
              </a:tblGrid>
              <a:tr h="183913">
                <a:tc>
                  <a:txBody>
                    <a:bodyPr/>
                    <a:lstStyle/>
                    <a:p>
                      <a:pPr algn="l">
                        <a:spcAft>
                          <a:spcPts val="0"/>
                        </a:spcAft>
                      </a:pPr>
                      <a:endParaRPr lang="en-GB" sz="1000" b="1" kern="0" dirty="0">
                        <a:latin typeface="Calibri"/>
                        <a:ea typeface="Times New Roman"/>
                        <a:cs typeface="Times New Roman"/>
                      </a:endParaRPr>
                    </a:p>
                  </a:txBody>
                  <a:tcPr marL="55064" marR="55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a:spcAft>
                          <a:spcPts val="0"/>
                        </a:spcAft>
                      </a:pPr>
                      <a:r>
                        <a:rPr lang="en-GB" sz="900" b="1" kern="0">
                          <a:latin typeface="Comic Sans MS"/>
                          <a:ea typeface="Times New Roman"/>
                          <a:cs typeface="Times New Roman"/>
                        </a:rPr>
                        <a:t>TERM 1: August to October</a:t>
                      </a:r>
                      <a:endParaRPr lang="en-GB" sz="900" b="1" kern="0">
                        <a:latin typeface="Calibri"/>
                        <a:ea typeface="Times New Roman"/>
                        <a:cs typeface="Times New Roman"/>
                      </a:endParaRPr>
                    </a:p>
                  </a:txBody>
                  <a:tcPr marL="55064" marR="55064"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390738">
                <a:tc>
                  <a:txBody>
                    <a:bodyPr/>
                    <a:lstStyle/>
                    <a:p>
                      <a:pPr algn="l">
                        <a:spcAft>
                          <a:spcPts val="0"/>
                        </a:spcAft>
                      </a:pPr>
                      <a:endParaRPr lang="en-GB" sz="800">
                        <a:latin typeface="Times New Roman"/>
                        <a:ea typeface="Times New Roman"/>
                        <a:cs typeface="Times New Roman"/>
                      </a:endParaRPr>
                    </a:p>
                  </a:txBody>
                  <a:tcPr marL="55064" marR="55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Ethos &amp; Life of School: Assembly, Grounds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Curricular Areas &amp; Subjects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IDL</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Opportunities for Pupil Voice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90">
                <a:tc>
                  <a:txBody>
                    <a:bodyPr/>
                    <a:lstStyle/>
                    <a:p>
                      <a:pPr algn="ctr">
                        <a:spcAft>
                          <a:spcPts val="0"/>
                        </a:spcAft>
                      </a:pPr>
                      <a:r>
                        <a:rPr lang="en-GB" sz="700">
                          <a:latin typeface="Comic Sans MS"/>
                          <a:ea typeface="Times New Roman"/>
                          <a:cs typeface="Times New Roman"/>
                        </a:rPr>
                        <a:t>Science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Dissolving and Materials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Social Subjects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Natural disasters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06">
                <a:tc>
                  <a:txBody>
                    <a:bodyPr/>
                    <a:lstStyle/>
                    <a:p>
                      <a:pPr algn="ctr">
                        <a:spcAft>
                          <a:spcPts val="0"/>
                        </a:spcAft>
                      </a:pPr>
                      <a:r>
                        <a:rPr lang="en-GB" sz="700">
                          <a:latin typeface="Comic Sans MS"/>
                          <a:ea typeface="Times New Roman"/>
                          <a:cs typeface="Times New Roman"/>
                        </a:rPr>
                        <a:t>Health and WellBeing</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Healthy Respect</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House Captains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PE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endParaRPr lang="en-GB" sz="600" spc="-13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spc="-130">
                          <a:latin typeface="Comic Sans MS"/>
                          <a:ea typeface="Times New Roman"/>
                          <a:cs typeface="Times New Roman"/>
                        </a:rPr>
                        <a:t>Specialist – Hockey and football</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spc="-13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spc="-13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Technologies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STEM </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Visits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580">
                <a:tc>
                  <a:txBody>
                    <a:bodyPr/>
                    <a:lstStyle/>
                    <a:p>
                      <a:pPr algn="ctr">
                        <a:spcAft>
                          <a:spcPts val="0"/>
                        </a:spcAft>
                      </a:pPr>
                      <a:r>
                        <a:rPr lang="en-GB" sz="700">
                          <a:latin typeface="Comic Sans MS"/>
                          <a:ea typeface="Times New Roman"/>
                          <a:cs typeface="Times New Roman"/>
                        </a:rPr>
                        <a:t>Parental involvement</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BOATS</a:t>
                      </a:r>
                      <a:endParaRPr lang="en-GB" sz="1000">
                        <a:latin typeface="Comic Sans MS"/>
                        <a:ea typeface="Times New Roman"/>
                        <a:cs typeface="Times New Roman"/>
                      </a:endParaRPr>
                    </a:p>
                    <a:p>
                      <a:pPr algn="ctr">
                        <a:spcAft>
                          <a:spcPts val="0"/>
                        </a:spcAft>
                      </a:pPr>
                      <a:r>
                        <a:rPr lang="en-GB" sz="600">
                          <a:latin typeface="Comic Sans MS"/>
                          <a:ea typeface="Times New Roman"/>
                          <a:cs typeface="Times New Roman"/>
                        </a:rPr>
                        <a:t>Parents Evening</a:t>
                      </a:r>
                      <a:endParaRPr lang="en-GB" sz="1000">
                        <a:latin typeface="Comic Sans MS"/>
                        <a:ea typeface="Times New Roman"/>
                        <a:cs typeface="Times New Roman"/>
                      </a:endParaRPr>
                    </a:p>
                    <a:p>
                      <a:pPr algn="ctr">
                        <a:spcAft>
                          <a:spcPts val="0"/>
                        </a:spcAft>
                      </a:pPr>
                      <a:r>
                        <a:rPr lang="en-GB" sz="600">
                          <a:latin typeface="Comic Sans MS"/>
                          <a:ea typeface="Times New Roman"/>
                          <a:cs typeface="Times New Roman"/>
                        </a:rPr>
                        <a:t>Curriculum Evening</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18">
                <a:tc>
                  <a:txBody>
                    <a:bodyPr/>
                    <a:lstStyle/>
                    <a:p>
                      <a:pPr algn="ctr">
                        <a:spcAft>
                          <a:spcPts val="0"/>
                        </a:spcAft>
                      </a:pPr>
                      <a:r>
                        <a:rPr lang="en-GB" sz="700">
                          <a:latin typeface="Comic Sans MS"/>
                          <a:ea typeface="Times New Roman"/>
                          <a:cs typeface="Times New Roman"/>
                        </a:rPr>
                        <a:t>LANGUAGE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90">
                <a:tc>
                  <a:txBody>
                    <a:bodyPr/>
                    <a:lstStyle/>
                    <a:p>
                      <a:pPr algn="ctr">
                        <a:spcAft>
                          <a:spcPts val="0"/>
                        </a:spcAft>
                      </a:pPr>
                      <a:r>
                        <a:rPr lang="en-GB" sz="700">
                          <a:latin typeface="Comic Sans MS"/>
                          <a:ea typeface="Times New Roman"/>
                          <a:cs typeface="Times New Roman"/>
                        </a:rPr>
                        <a:t>Writing (inc. Poetry)</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Functional</a:t>
                      </a:r>
                      <a:endParaRPr lang="en-GB" sz="1000">
                        <a:latin typeface="Comic Sans MS"/>
                        <a:ea typeface="Times New Roman"/>
                        <a:cs typeface="Times New Roman"/>
                      </a:endParaRPr>
                    </a:p>
                    <a:p>
                      <a:pPr algn="ctr">
                        <a:spcAft>
                          <a:spcPts val="0"/>
                        </a:spcAft>
                      </a:pPr>
                      <a:r>
                        <a:rPr lang="en-GB" sz="600">
                          <a:latin typeface="Comic Sans MS"/>
                          <a:ea typeface="Times New Roman"/>
                          <a:cs typeface="Times New Roman"/>
                        </a:rPr>
                        <a:t>Imaginative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90">
                <a:tc>
                  <a:txBody>
                    <a:bodyPr/>
                    <a:lstStyle/>
                    <a:p>
                      <a:pPr algn="ctr">
                        <a:spcAft>
                          <a:spcPts val="0"/>
                        </a:spcAft>
                      </a:pPr>
                      <a:r>
                        <a:rPr lang="en-GB" sz="700">
                          <a:latin typeface="Comic Sans MS"/>
                          <a:ea typeface="Times New Roman"/>
                          <a:cs typeface="Times New Roman"/>
                        </a:rPr>
                        <a:t>Reading</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Comprehension skills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73">
                <a:tc>
                  <a:txBody>
                    <a:bodyPr/>
                    <a:lstStyle/>
                    <a:p>
                      <a:pPr algn="ctr">
                        <a:spcAft>
                          <a:spcPts val="0"/>
                        </a:spcAft>
                      </a:pPr>
                      <a:r>
                        <a:rPr lang="en-GB" sz="700">
                          <a:latin typeface="Comic Sans MS"/>
                          <a:ea typeface="Times New Roman"/>
                          <a:cs typeface="Times New Roman"/>
                        </a:rPr>
                        <a:t>Listening &amp; Talking</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L&amp;T Skills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MATHEMATICS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90">
                <a:tc>
                  <a:txBody>
                    <a:bodyPr/>
                    <a:lstStyle/>
                    <a:p>
                      <a:pPr algn="ctr">
                        <a:spcAft>
                          <a:spcPts val="0"/>
                        </a:spcAft>
                      </a:pPr>
                      <a:r>
                        <a:rPr lang="en-GB" sz="700">
                          <a:latin typeface="Comic Sans MS"/>
                          <a:ea typeface="Times New Roman"/>
                          <a:cs typeface="Times New Roman"/>
                        </a:rPr>
                        <a:t>Number</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highlight>
                          <a:srgbClr val="FFFF00"/>
                        </a:highlight>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Multiplication/</a:t>
                      </a:r>
                      <a:endParaRPr lang="en-GB" sz="1000">
                        <a:latin typeface="Comic Sans MS"/>
                        <a:ea typeface="Times New Roman"/>
                        <a:cs typeface="Times New Roman"/>
                      </a:endParaRPr>
                    </a:p>
                    <a:p>
                      <a:pPr algn="ctr">
                        <a:spcAft>
                          <a:spcPts val="0"/>
                        </a:spcAft>
                      </a:pPr>
                      <a:r>
                        <a:rPr lang="en-GB" sz="600">
                          <a:latin typeface="Comic Sans MS"/>
                          <a:ea typeface="Times New Roman"/>
                          <a:cs typeface="Times New Roman"/>
                        </a:rPr>
                        <a:t>Fractions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Maths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T ime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EXPRESSIVE ARTS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highlight>
                          <a:srgbClr val="FFFF00"/>
                        </a:highlight>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Art &amp; Design</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Exploring Media </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578">
                <a:tc>
                  <a:txBody>
                    <a:bodyPr/>
                    <a:lstStyle/>
                    <a:p>
                      <a:pPr algn="ctr">
                        <a:spcAft>
                          <a:spcPts val="0"/>
                        </a:spcAft>
                      </a:pPr>
                      <a:r>
                        <a:rPr lang="en-GB" sz="700">
                          <a:latin typeface="Comic Sans MS"/>
                          <a:ea typeface="Times New Roman"/>
                          <a:cs typeface="Times New Roman"/>
                        </a:rPr>
                        <a:t>Music</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13">
                <a:tc>
                  <a:txBody>
                    <a:bodyPr/>
                    <a:lstStyle/>
                    <a:p>
                      <a:pPr algn="ctr">
                        <a:spcAft>
                          <a:spcPts val="0"/>
                        </a:spcAft>
                      </a:pPr>
                      <a:r>
                        <a:rPr lang="en-GB" sz="700">
                          <a:latin typeface="Comic Sans MS"/>
                          <a:ea typeface="Times New Roman"/>
                          <a:cs typeface="Times New Roman"/>
                        </a:rPr>
                        <a:t>Drama</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a:latin typeface="Comic Sans MS"/>
                          <a:ea typeface="Times New Roman"/>
                          <a:cs typeface="Times New Roman"/>
                        </a:rPr>
                        <a:t>Drama Skills</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287">
                <a:tc>
                  <a:txBody>
                    <a:bodyPr/>
                    <a:lstStyle/>
                    <a:p>
                      <a:pPr algn="ctr">
                        <a:spcAft>
                          <a:spcPts val="0"/>
                        </a:spcAft>
                      </a:pPr>
                      <a:r>
                        <a:rPr lang="en-GB" sz="700">
                          <a:latin typeface="Comic Sans MS"/>
                          <a:ea typeface="Times New Roman"/>
                          <a:cs typeface="Times New Roman"/>
                        </a:rPr>
                        <a:t>Dance</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dirty="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492">
                <a:tc>
                  <a:txBody>
                    <a:bodyPr/>
                    <a:lstStyle/>
                    <a:p>
                      <a:pPr algn="ctr">
                        <a:spcAft>
                          <a:spcPts val="0"/>
                        </a:spcAft>
                      </a:pPr>
                      <a:r>
                        <a:rPr lang="en-GB" sz="700">
                          <a:latin typeface="Comic Sans MS"/>
                          <a:ea typeface="Times New Roman"/>
                          <a:cs typeface="Times New Roman"/>
                        </a:rPr>
                        <a:t>RELIGIOUS AND MORAL EDUCATION</a:t>
                      </a:r>
                      <a:endParaRPr lang="en-GB" sz="10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en-GB" sz="8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600" dirty="0">
                          <a:latin typeface="Comic Sans MS"/>
                          <a:ea typeface="Times New Roman"/>
                          <a:cs typeface="Times New Roman"/>
                        </a:rPr>
                        <a:t>Christian values and issues                                                                                                                                                                                                                                                                                                                                                                                                                                                                                                                                                                                                                                                                                                                                                                                                                                                                                                                                                                                                                                                                                                                                                                                                                                                                                                                                                                                                                                                                                                                                                                                                                                                                                                                                                                                                                                                                                                                                                                                                                                                                                                                                                                                                                                                                                                                                                                                                                                                                                                                                                                                                                                                                                                                                                         </a:t>
                      </a:r>
                      <a:endParaRPr lang="en-GB" sz="1000" dirty="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600" dirty="0">
                        <a:latin typeface="Comic Sans MS"/>
                        <a:ea typeface="Times New Roman"/>
                        <a:cs typeface="Times New Roman"/>
                      </a:endParaRPr>
                    </a:p>
                  </a:txBody>
                  <a:tcPr marL="55064" marR="5506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pPr marL="365760" indent="-256032" algn="just" eaLnBrk="1" fontAlgn="auto" hangingPunct="1">
              <a:spcAft>
                <a:spcPts val="0"/>
              </a:spcAft>
              <a:buFont typeface="Wingdings 3"/>
              <a:buChar char=""/>
              <a:defRPr/>
            </a:pPr>
            <a:r>
              <a:rPr lang="en-GB" sz="2800" dirty="0" smtClean="0">
                <a:latin typeface="Comic Sans MS" pitchFamily="66" charset="0"/>
              </a:rPr>
              <a:t>Reading – Comprehension, Literature Circles</a:t>
            </a:r>
          </a:p>
          <a:p>
            <a:pPr marL="365760" indent="-256032" algn="just" eaLnBrk="1" fontAlgn="auto" hangingPunct="1">
              <a:spcAft>
                <a:spcPts val="0"/>
              </a:spcAft>
              <a:buFont typeface="Wingdings 3"/>
              <a:buChar char=""/>
              <a:defRPr/>
            </a:pPr>
            <a:r>
              <a:rPr lang="en-GB" sz="2800" dirty="0" smtClean="0">
                <a:latin typeface="Comic Sans MS" pitchFamily="66" charset="0"/>
              </a:rPr>
              <a:t>Spelling – SWST</a:t>
            </a:r>
            <a:endParaRPr lang="en-GB" sz="2800" strike="sngStrike" dirty="0" smtClean="0">
              <a:latin typeface="Comic Sans MS" pitchFamily="66" charset="0"/>
            </a:endParaRPr>
          </a:p>
          <a:p>
            <a:pPr marL="365760" indent="-256032" algn="just" eaLnBrk="1" fontAlgn="auto" hangingPunct="1">
              <a:spcAft>
                <a:spcPts val="0"/>
              </a:spcAft>
              <a:buFont typeface="Wingdings 3"/>
              <a:buChar char=""/>
              <a:defRPr/>
            </a:pPr>
            <a:r>
              <a:rPr lang="en-GB" sz="2800" dirty="0" smtClean="0">
                <a:latin typeface="Comic Sans MS" pitchFamily="66" charset="0"/>
              </a:rPr>
              <a:t>Writing – Functional, Imaginative and Personal</a:t>
            </a:r>
          </a:p>
          <a:p>
            <a:pPr marL="365760" indent="-256032" algn="just" eaLnBrk="1" fontAlgn="auto" hangingPunct="1">
              <a:spcAft>
                <a:spcPts val="0"/>
              </a:spcAft>
              <a:buFont typeface="Wingdings 3"/>
              <a:buChar char=""/>
              <a:defRPr/>
            </a:pPr>
            <a:r>
              <a:rPr lang="en-GB" sz="2800" dirty="0" smtClean="0">
                <a:latin typeface="Comic Sans MS" pitchFamily="66" charset="0"/>
              </a:rPr>
              <a:t>Handwriting - Berol Cursive Script</a:t>
            </a:r>
          </a:p>
          <a:p>
            <a:pPr marL="365760" indent="-256032" algn="just" eaLnBrk="1" fontAlgn="auto" hangingPunct="1">
              <a:spcAft>
                <a:spcPts val="0"/>
              </a:spcAft>
              <a:buFont typeface="Wingdings 3"/>
              <a:buChar char=""/>
              <a:defRPr/>
            </a:pPr>
            <a:r>
              <a:rPr lang="en-GB" sz="2800" dirty="0" smtClean="0">
                <a:latin typeface="Comic Sans MS" pitchFamily="66" charset="0"/>
              </a:rPr>
              <a:t>French</a:t>
            </a:r>
          </a:p>
          <a:p>
            <a:pPr marL="365760" indent="-256032" eaLnBrk="1" fontAlgn="auto" hangingPunct="1">
              <a:spcAft>
                <a:spcPts val="0"/>
              </a:spcAft>
              <a:buFont typeface="Wingdings 3"/>
              <a:buChar char=""/>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Literacy</a:t>
            </a:r>
            <a:endParaRPr lang="en-GB" dirty="0">
              <a:latin typeface="Comic Sans MS" pitchFamily="66" charset="0"/>
            </a:endParaRPr>
          </a:p>
        </p:txBody>
      </p:sp>
      <p:pic>
        <p:nvPicPr>
          <p:cNvPr id="7170" name="Picture 2" descr="http://t3.gstatic.com/images?q=tbn:ANd9GcRn_7s1IKVmfkZHGD2Saa-RHD8s_Zf-9S3hf-hgW6CRT6oyfiY:learning-resources-for-literacy.wikispaces.com/space/showlogo/1387166994/logo.jpg"/>
          <p:cNvPicPr>
            <a:picLocks noChangeAspect="1" noChangeArrowheads="1"/>
          </p:cNvPicPr>
          <p:nvPr/>
        </p:nvPicPr>
        <p:blipFill>
          <a:blip r:embed="rId2" cstate="print"/>
          <a:srcRect t="13440" b="22721"/>
          <a:stretch>
            <a:fillRect/>
          </a:stretch>
        </p:blipFill>
        <p:spPr bwMode="auto">
          <a:xfrm>
            <a:off x="3203848" y="3861048"/>
            <a:ext cx="2819902" cy="1800200"/>
          </a:xfrm>
          <a:prstGeom prst="rect">
            <a:avLst/>
          </a:prstGeom>
          <a:ln>
            <a:noFill/>
          </a:ln>
          <a:effectLst>
            <a:softEdge rad="112500"/>
          </a:effectLst>
        </p:spPr>
      </p:pic>
      <p:grpSp>
        <p:nvGrpSpPr>
          <p:cNvPr id="14341" name="Group 1"/>
          <p:cNvGrpSpPr>
            <a:grpSpLocks/>
          </p:cNvGrpSpPr>
          <p:nvPr/>
        </p:nvGrpSpPr>
        <p:grpSpPr bwMode="auto">
          <a:xfrm>
            <a:off x="7380288" y="5732463"/>
            <a:ext cx="1439862" cy="792162"/>
            <a:chOff x="108096686" y="106835400"/>
            <a:chExt cx="1003238" cy="547143"/>
          </a:xfrm>
        </p:grpSpPr>
        <p:grpSp>
          <p:nvGrpSpPr>
            <p:cNvPr id="14342" name="Group 4"/>
            <p:cNvGrpSpPr>
              <a:grpSpLocks/>
            </p:cNvGrpSpPr>
            <p:nvPr/>
          </p:nvGrpSpPr>
          <p:grpSpPr bwMode="auto">
            <a:xfrm>
              <a:off x="108096686" y="106835400"/>
              <a:ext cx="1003238" cy="547143"/>
              <a:chOff x="108096686" y="106835400"/>
              <a:chExt cx="1003238" cy="547143"/>
            </a:xfrm>
          </p:grpSpPr>
          <p:sp>
            <p:nvSpPr>
              <p:cNvPr id="14348"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49"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4350" name="Group 5"/>
              <p:cNvGrpSpPr>
                <a:grpSpLocks/>
              </p:cNvGrpSpPr>
              <p:nvPr/>
            </p:nvGrpSpPr>
            <p:grpSpPr bwMode="auto">
              <a:xfrm>
                <a:off x="108231162" y="107280638"/>
                <a:ext cx="54000" cy="79143"/>
                <a:chOff x="108159162" y="107316638"/>
                <a:chExt cx="54000" cy="79143"/>
              </a:xfrm>
            </p:grpSpPr>
            <p:sp>
              <p:nvSpPr>
                <p:cNvPr id="14394"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4395"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1" name="Group 8"/>
              <p:cNvGrpSpPr>
                <a:grpSpLocks/>
              </p:cNvGrpSpPr>
              <p:nvPr/>
            </p:nvGrpSpPr>
            <p:grpSpPr bwMode="auto">
              <a:xfrm>
                <a:off x="108289924" y="107303400"/>
                <a:ext cx="54000" cy="79143"/>
                <a:chOff x="108273462" y="107430938"/>
                <a:chExt cx="54000" cy="79143"/>
              </a:xfrm>
            </p:grpSpPr>
            <p:sp>
              <p:nvSpPr>
                <p:cNvPr id="14392"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4393"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2" name="Group 11"/>
              <p:cNvGrpSpPr>
                <a:grpSpLocks/>
              </p:cNvGrpSpPr>
              <p:nvPr/>
            </p:nvGrpSpPr>
            <p:grpSpPr bwMode="auto">
              <a:xfrm>
                <a:off x="108379924" y="107231400"/>
                <a:ext cx="54000" cy="79143"/>
                <a:chOff x="108387762" y="107545238"/>
                <a:chExt cx="54000" cy="79143"/>
              </a:xfrm>
            </p:grpSpPr>
            <p:sp>
              <p:nvSpPr>
                <p:cNvPr id="14390"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4391"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3" name="Group 14"/>
              <p:cNvGrpSpPr>
                <a:grpSpLocks/>
              </p:cNvGrpSpPr>
              <p:nvPr/>
            </p:nvGrpSpPr>
            <p:grpSpPr bwMode="auto">
              <a:xfrm>
                <a:off x="108433924" y="107187209"/>
                <a:ext cx="54000" cy="79143"/>
                <a:chOff x="108502062" y="107659538"/>
                <a:chExt cx="54000" cy="79143"/>
              </a:xfrm>
            </p:grpSpPr>
            <p:sp>
              <p:nvSpPr>
                <p:cNvPr id="14388"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4389"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4" name="Group 17"/>
              <p:cNvGrpSpPr>
                <a:grpSpLocks/>
              </p:cNvGrpSpPr>
              <p:nvPr/>
            </p:nvGrpSpPr>
            <p:grpSpPr bwMode="auto">
              <a:xfrm>
                <a:off x="108487924" y="107141400"/>
                <a:ext cx="54000" cy="79143"/>
                <a:chOff x="108616362" y="107773838"/>
                <a:chExt cx="54000" cy="79143"/>
              </a:xfrm>
            </p:grpSpPr>
            <p:sp>
              <p:nvSpPr>
                <p:cNvPr id="14386"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4387"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5" name="Group 20"/>
              <p:cNvGrpSpPr>
                <a:grpSpLocks/>
              </p:cNvGrpSpPr>
              <p:nvPr/>
            </p:nvGrpSpPr>
            <p:grpSpPr bwMode="auto">
              <a:xfrm>
                <a:off x="108532400" y="107094828"/>
                <a:ext cx="54000" cy="79143"/>
                <a:chOff x="108730662" y="107888138"/>
                <a:chExt cx="54000" cy="79143"/>
              </a:xfrm>
            </p:grpSpPr>
            <p:sp>
              <p:nvSpPr>
                <p:cNvPr id="14384"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4385"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4356"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57"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4358" name="Group 25"/>
              <p:cNvGrpSpPr>
                <a:grpSpLocks/>
              </p:cNvGrpSpPr>
              <p:nvPr/>
            </p:nvGrpSpPr>
            <p:grpSpPr bwMode="auto">
              <a:xfrm>
                <a:off x="108595924" y="107147495"/>
                <a:ext cx="54000" cy="79143"/>
                <a:chOff x="108620674" y="107244543"/>
                <a:chExt cx="54000" cy="79143"/>
              </a:xfrm>
            </p:grpSpPr>
            <p:sp>
              <p:nvSpPr>
                <p:cNvPr id="14382"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4383"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59" name="Group 28"/>
              <p:cNvGrpSpPr>
                <a:grpSpLocks/>
              </p:cNvGrpSpPr>
              <p:nvPr/>
            </p:nvGrpSpPr>
            <p:grpSpPr bwMode="auto">
              <a:xfrm>
                <a:off x="108649924" y="107159400"/>
                <a:ext cx="54000" cy="79143"/>
                <a:chOff x="108734974" y="107358843"/>
                <a:chExt cx="54000" cy="79143"/>
              </a:xfrm>
            </p:grpSpPr>
            <p:sp>
              <p:nvSpPr>
                <p:cNvPr id="14380"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4381"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60" name="Group 31"/>
              <p:cNvGrpSpPr>
                <a:grpSpLocks/>
              </p:cNvGrpSpPr>
              <p:nvPr/>
            </p:nvGrpSpPr>
            <p:grpSpPr bwMode="auto">
              <a:xfrm>
                <a:off x="108739924" y="107200162"/>
                <a:ext cx="54000" cy="79143"/>
                <a:chOff x="108849274" y="107473143"/>
                <a:chExt cx="54000" cy="79143"/>
              </a:xfrm>
            </p:grpSpPr>
            <p:sp>
              <p:nvSpPr>
                <p:cNvPr id="14378"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4379"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4361" name="Group 34"/>
              <p:cNvGrpSpPr>
                <a:grpSpLocks/>
              </p:cNvGrpSpPr>
              <p:nvPr/>
            </p:nvGrpSpPr>
            <p:grpSpPr bwMode="auto">
              <a:xfrm>
                <a:off x="108793924" y="107177400"/>
                <a:ext cx="54000" cy="79143"/>
                <a:chOff x="108963574" y="107587443"/>
                <a:chExt cx="54000" cy="79143"/>
              </a:xfrm>
            </p:grpSpPr>
            <p:sp>
              <p:nvSpPr>
                <p:cNvPr id="14376"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4377"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4362"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63"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4364"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4365" name="Group 40"/>
              <p:cNvGrpSpPr>
                <a:grpSpLocks/>
              </p:cNvGrpSpPr>
              <p:nvPr/>
            </p:nvGrpSpPr>
            <p:grpSpPr bwMode="auto">
              <a:xfrm>
                <a:off x="108901924" y="107069400"/>
                <a:ext cx="54000" cy="79143"/>
                <a:chOff x="109192174" y="107816043"/>
                <a:chExt cx="54000" cy="79143"/>
              </a:xfrm>
            </p:grpSpPr>
            <p:sp>
              <p:nvSpPr>
                <p:cNvPr id="14374"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4375"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4366"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67"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4368"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69"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4370"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4371"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72"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73"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4343"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44"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4345"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46"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4347"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just" eaLnBrk="1" hangingPunct="1"/>
            <a:r>
              <a:rPr lang="en-GB" smtClean="0">
                <a:latin typeface="Comic Sans MS" pitchFamily="66" charset="0"/>
              </a:rPr>
              <a:t>3 Numeracy Lessons and 1 Maths Lesson per week</a:t>
            </a:r>
          </a:p>
          <a:p>
            <a:pPr algn="just" eaLnBrk="1" hangingPunct="1"/>
            <a:r>
              <a:rPr lang="en-GB" smtClean="0">
                <a:latin typeface="Comic Sans MS" pitchFamily="66" charset="0"/>
              </a:rPr>
              <a:t>Problem Solving will be part of Numeracy and Maths lessons</a:t>
            </a:r>
          </a:p>
          <a:p>
            <a:pPr algn="just" eaLnBrk="1" hangingPunct="1"/>
            <a:endParaRPr lang="en-GB" smtClean="0">
              <a:latin typeface="Comic Sans MS" pitchFamily="66" charset="0"/>
            </a:endParaRPr>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Numeracy</a:t>
            </a:r>
            <a:endParaRPr lang="en-GB" dirty="0">
              <a:latin typeface="Comic Sans MS" pitchFamily="66" charset="0"/>
            </a:endParaRPr>
          </a:p>
        </p:txBody>
      </p:sp>
      <p:pic>
        <p:nvPicPr>
          <p:cNvPr id="6146" name="Picture 2" descr="http://t1.gstatic.com/images?q=tbn:ANd9GcQ5P5YuCVjeak3WFFYPhlrTL_02iUxnkxuDDIZsS41I-HiLR5zE:rlv.zcache.com/i_love_numeracy_christmas_tree_ornament-r597cff72a4524819bf22b8ef0d740e28_x7s2p_8byvr_152.jpg"/>
          <p:cNvPicPr>
            <a:picLocks noChangeAspect="1" noChangeArrowheads="1"/>
          </p:cNvPicPr>
          <p:nvPr/>
        </p:nvPicPr>
        <p:blipFill>
          <a:blip r:embed="rId2" cstate="print"/>
          <a:srcRect l="18744" t="31239" r="18778" b="6282"/>
          <a:stretch>
            <a:fillRect/>
          </a:stretch>
        </p:blipFill>
        <p:spPr bwMode="auto">
          <a:xfrm>
            <a:off x="3563888" y="3501008"/>
            <a:ext cx="1728192" cy="1728192"/>
          </a:xfrm>
          <a:prstGeom prst="rect">
            <a:avLst/>
          </a:prstGeom>
          <a:ln>
            <a:noFill/>
          </a:ln>
          <a:effectLst>
            <a:softEdge rad="112500"/>
          </a:effectLst>
        </p:spPr>
      </p:pic>
      <p:grpSp>
        <p:nvGrpSpPr>
          <p:cNvPr id="15365" name="Group 1"/>
          <p:cNvGrpSpPr>
            <a:grpSpLocks/>
          </p:cNvGrpSpPr>
          <p:nvPr/>
        </p:nvGrpSpPr>
        <p:grpSpPr bwMode="auto">
          <a:xfrm>
            <a:off x="7380288" y="5732463"/>
            <a:ext cx="1439862" cy="792162"/>
            <a:chOff x="108096686" y="106835400"/>
            <a:chExt cx="1003238" cy="547143"/>
          </a:xfrm>
        </p:grpSpPr>
        <p:grpSp>
          <p:nvGrpSpPr>
            <p:cNvPr id="15366" name="Group 4"/>
            <p:cNvGrpSpPr>
              <a:grpSpLocks/>
            </p:cNvGrpSpPr>
            <p:nvPr/>
          </p:nvGrpSpPr>
          <p:grpSpPr bwMode="auto">
            <a:xfrm>
              <a:off x="108096686" y="106835400"/>
              <a:ext cx="1003238" cy="547143"/>
              <a:chOff x="108096686" y="106835400"/>
              <a:chExt cx="1003238" cy="547143"/>
            </a:xfrm>
          </p:grpSpPr>
          <p:sp>
            <p:nvSpPr>
              <p:cNvPr id="15372"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73"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5374" name="Group 5"/>
              <p:cNvGrpSpPr>
                <a:grpSpLocks/>
              </p:cNvGrpSpPr>
              <p:nvPr/>
            </p:nvGrpSpPr>
            <p:grpSpPr bwMode="auto">
              <a:xfrm>
                <a:off x="108231162" y="107280638"/>
                <a:ext cx="54000" cy="79143"/>
                <a:chOff x="108159162" y="107316638"/>
                <a:chExt cx="54000" cy="79143"/>
              </a:xfrm>
            </p:grpSpPr>
            <p:sp>
              <p:nvSpPr>
                <p:cNvPr id="15418"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5419"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75" name="Group 8"/>
              <p:cNvGrpSpPr>
                <a:grpSpLocks/>
              </p:cNvGrpSpPr>
              <p:nvPr/>
            </p:nvGrpSpPr>
            <p:grpSpPr bwMode="auto">
              <a:xfrm>
                <a:off x="108289924" y="107303400"/>
                <a:ext cx="54000" cy="79143"/>
                <a:chOff x="108273462" y="107430938"/>
                <a:chExt cx="54000" cy="79143"/>
              </a:xfrm>
            </p:grpSpPr>
            <p:sp>
              <p:nvSpPr>
                <p:cNvPr id="15416"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5417"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76" name="Group 11"/>
              <p:cNvGrpSpPr>
                <a:grpSpLocks/>
              </p:cNvGrpSpPr>
              <p:nvPr/>
            </p:nvGrpSpPr>
            <p:grpSpPr bwMode="auto">
              <a:xfrm>
                <a:off x="108379924" y="107231400"/>
                <a:ext cx="54000" cy="79143"/>
                <a:chOff x="108387762" y="107545238"/>
                <a:chExt cx="54000" cy="79143"/>
              </a:xfrm>
            </p:grpSpPr>
            <p:sp>
              <p:nvSpPr>
                <p:cNvPr id="15414"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5415"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77" name="Group 14"/>
              <p:cNvGrpSpPr>
                <a:grpSpLocks/>
              </p:cNvGrpSpPr>
              <p:nvPr/>
            </p:nvGrpSpPr>
            <p:grpSpPr bwMode="auto">
              <a:xfrm>
                <a:off x="108433924" y="107187209"/>
                <a:ext cx="54000" cy="79143"/>
                <a:chOff x="108502062" y="107659538"/>
                <a:chExt cx="54000" cy="79143"/>
              </a:xfrm>
            </p:grpSpPr>
            <p:sp>
              <p:nvSpPr>
                <p:cNvPr id="15412"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5413"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78" name="Group 17"/>
              <p:cNvGrpSpPr>
                <a:grpSpLocks/>
              </p:cNvGrpSpPr>
              <p:nvPr/>
            </p:nvGrpSpPr>
            <p:grpSpPr bwMode="auto">
              <a:xfrm>
                <a:off x="108487924" y="107141400"/>
                <a:ext cx="54000" cy="79143"/>
                <a:chOff x="108616362" y="107773838"/>
                <a:chExt cx="54000" cy="79143"/>
              </a:xfrm>
            </p:grpSpPr>
            <p:sp>
              <p:nvSpPr>
                <p:cNvPr id="15410"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5411"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79" name="Group 20"/>
              <p:cNvGrpSpPr>
                <a:grpSpLocks/>
              </p:cNvGrpSpPr>
              <p:nvPr/>
            </p:nvGrpSpPr>
            <p:grpSpPr bwMode="auto">
              <a:xfrm>
                <a:off x="108532400" y="107094828"/>
                <a:ext cx="54000" cy="79143"/>
                <a:chOff x="108730662" y="107888138"/>
                <a:chExt cx="54000" cy="79143"/>
              </a:xfrm>
            </p:grpSpPr>
            <p:sp>
              <p:nvSpPr>
                <p:cNvPr id="15408"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5409"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5380"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81"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5382" name="Group 25"/>
              <p:cNvGrpSpPr>
                <a:grpSpLocks/>
              </p:cNvGrpSpPr>
              <p:nvPr/>
            </p:nvGrpSpPr>
            <p:grpSpPr bwMode="auto">
              <a:xfrm>
                <a:off x="108595924" y="107147495"/>
                <a:ext cx="54000" cy="79143"/>
                <a:chOff x="108620674" y="107244543"/>
                <a:chExt cx="54000" cy="79143"/>
              </a:xfrm>
            </p:grpSpPr>
            <p:sp>
              <p:nvSpPr>
                <p:cNvPr id="15406"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5407"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83" name="Group 28"/>
              <p:cNvGrpSpPr>
                <a:grpSpLocks/>
              </p:cNvGrpSpPr>
              <p:nvPr/>
            </p:nvGrpSpPr>
            <p:grpSpPr bwMode="auto">
              <a:xfrm>
                <a:off x="108649924" y="107159400"/>
                <a:ext cx="54000" cy="79143"/>
                <a:chOff x="108734974" y="107358843"/>
                <a:chExt cx="54000" cy="79143"/>
              </a:xfrm>
            </p:grpSpPr>
            <p:sp>
              <p:nvSpPr>
                <p:cNvPr id="15404"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5405"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84" name="Group 31"/>
              <p:cNvGrpSpPr>
                <a:grpSpLocks/>
              </p:cNvGrpSpPr>
              <p:nvPr/>
            </p:nvGrpSpPr>
            <p:grpSpPr bwMode="auto">
              <a:xfrm>
                <a:off x="108739924" y="107200162"/>
                <a:ext cx="54000" cy="79143"/>
                <a:chOff x="108849274" y="107473143"/>
                <a:chExt cx="54000" cy="79143"/>
              </a:xfrm>
            </p:grpSpPr>
            <p:sp>
              <p:nvSpPr>
                <p:cNvPr id="15402"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5403"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5385" name="Group 34"/>
              <p:cNvGrpSpPr>
                <a:grpSpLocks/>
              </p:cNvGrpSpPr>
              <p:nvPr/>
            </p:nvGrpSpPr>
            <p:grpSpPr bwMode="auto">
              <a:xfrm>
                <a:off x="108793924" y="107177400"/>
                <a:ext cx="54000" cy="79143"/>
                <a:chOff x="108963574" y="107587443"/>
                <a:chExt cx="54000" cy="79143"/>
              </a:xfrm>
            </p:grpSpPr>
            <p:sp>
              <p:nvSpPr>
                <p:cNvPr id="15400"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5401"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5386"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87"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5388"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5389" name="Group 40"/>
              <p:cNvGrpSpPr>
                <a:grpSpLocks/>
              </p:cNvGrpSpPr>
              <p:nvPr/>
            </p:nvGrpSpPr>
            <p:grpSpPr bwMode="auto">
              <a:xfrm>
                <a:off x="108901924" y="107069400"/>
                <a:ext cx="54000" cy="79143"/>
                <a:chOff x="109192174" y="107816043"/>
                <a:chExt cx="54000" cy="79143"/>
              </a:xfrm>
            </p:grpSpPr>
            <p:sp>
              <p:nvSpPr>
                <p:cNvPr id="15398"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5399"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5390"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91"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5392"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93"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5394"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5395"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96"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97"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5367"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68"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5369"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70"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5371"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eaLnBrk="1" hangingPunct="1">
              <a:buFont typeface="Wingdings 3" pitchFamily="18" charset="2"/>
              <a:buNone/>
            </a:pPr>
            <a:r>
              <a:rPr lang="en-GB" smtClean="0">
                <a:latin typeface="Comic Sans MS" pitchFamily="66" charset="0"/>
              </a:rPr>
              <a:t>The topics we will focus on in Health this session</a:t>
            </a:r>
          </a:p>
          <a:p>
            <a:pPr eaLnBrk="1" hangingPunct="1">
              <a:buFont typeface="Wingdings 3" pitchFamily="18" charset="2"/>
              <a:buNone/>
            </a:pPr>
            <a:r>
              <a:rPr lang="en-GB" smtClean="0">
                <a:latin typeface="Comic Sans MS" pitchFamily="66" charset="0"/>
              </a:rPr>
              <a:t>are: </a:t>
            </a:r>
          </a:p>
          <a:p>
            <a:pPr eaLnBrk="1" hangingPunct="1"/>
            <a:r>
              <a:rPr lang="en-GB" smtClean="0">
                <a:latin typeface="Comic Sans MS" pitchFamily="66" charset="0"/>
              </a:rPr>
              <a:t>Healthy Respect (Term 1)</a:t>
            </a:r>
          </a:p>
          <a:p>
            <a:pPr eaLnBrk="1" hangingPunct="1"/>
            <a:r>
              <a:rPr lang="en-GB" smtClean="0">
                <a:latin typeface="Comic Sans MS" pitchFamily="66" charset="0"/>
              </a:rPr>
              <a:t>CAMP (Term 2)</a:t>
            </a:r>
          </a:p>
          <a:p>
            <a:pPr eaLnBrk="1" hangingPunct="1"/>
            <a:r>
              <a:rPr lang="en-GB" smtClean="0">
                <a:latin typeface="Comic Sans MS" pitchFamily="66" charset="0"/>
              </a:rPr>
              <a:t>Bullying (Term 2)</a:t>
            </a:r>
          </a:p>
          <a:p>
            <a:pPr eaLnBrk="1" hangingPunct="1"/>
            <a:r>
              <a:rPr lang="en-GB" smtClean="0">
                <a:latin typeface="Comic Sans MS" pitchFamily="66" charset="0"/>
              </a:rPr>
              <a:t>Keeping Myself Safe (Term 3)</a:t>
            </a:r>
          </a:p>
          <a:p>
            <a:pPr eaLnBrk="1" hangingPunct="1"/>
            <a:r>
              <a:rPr lang="en-GB" smtClean="0">
                <a:latin typeface="Comic Sans MS" pitchFamily="66" charset="0"/>
              </a:rPr>
              <a:t>Drug and Alcohol Awareness (Term 4)</a:t>
            </a:r>
          </a:p>
          <a:p>
            <a:pPr eaLnBrk="1" hangingPunct="1"/>
            <a:r>
              <a:rPr lang="en-GB" smtClean="0">
                <a:latin typeface="Comic Sans MS" pitchFamily="66" charset="0"/>
              </a:rPr>
              <a:t>Transition (ongoing)</a:t>
            </a:r>
          </a:p>
          <a:p>
            <a:pPr eaLnBrk="1" hangingPunct="1">
              <a:buFont typeface="Wingdings 3" pitchFamily="18" charset="2"/>
              <a:buNone/>
            </a:pPr>
            <a:endParaRPr lang="en-GB" smtClean="0">
              <a:latin typeface="Comic Sans MS" pitchFamily="66" charset="0"/>
            </a:endParaRPr>
          </a:p>
          <a:p>
            <a:pPr eaLnBrk="1" hangingPunct="1"/>
            <a:endParaRPr lang="en-GB" smtClean="0"/>
          </a:p>
          <a:p>
            <a:pPr eaLnBrk="1" hangingPunct="1"/>
            <a:endParaRPr lang="en-GB" smtClean="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Health and Wellbeing</a:t>
            </a:r>
            <a:endParaRPr lang="en-GB" dirty="0">
              <a:latin typeface="Comic Sans MS" pitchFamily="66" charset="0"/>
            </a:endParaRPr>
          </a:p>
        </p:txBody>
      </p:sp>
      <p:grpSp>
        <p:nvGrpSpPr>
          <p:cNvPr id="16388" name="Group 1"/>
          <p:cNvGrpSpPr>
            <a:grpSpLocks/>
          </p:cNvGrpSpPr>
          <p:nvPr/>
        </p:nvGrpSpPr>
        <p:grpSpPr bwMode="auto">
          <a:xfrm>
            <a:off x="7380288" y="5732463"/>
            <a:ext cx="1439862" cy="792162"/>
            <a:chOff x="108096686" y="106835400"/>
            <a:chExt cx="1003238" cy="547143"/>
          </a:xfrm>
        </p:grpSpPr>
        <p:grpSp>
          <p:nvGrpSpPr>
            <p:cNvPr id="16389" name="Group 4"/>
            <p:cNvGrpSpPr>
              <a:grpSpLocks/>
            </p:cNvGrpSpPr>
            <p:nvPr/>
          </p:nvGrpSpPr>
          <p:grpSpPr bwMode="auto">
            <a:xfrm>
              <a:off x="108096686" y="106835400"/>
              <a:ext cx="1003238" cy="547143"/>
              <a:chOff x="108096686" y="106835400"/>
              <a:chExt cx="1003238" cy="547143"/>
            </a:xfrm>
          </p:grpSpPr>
          <p:sp>
            <p:nvSpPr>
              <p:cNvPr id="16395"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396"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6397" name="Group 5"/>
              <p:cNvGrpSpPr>
                <a:grpSpLocks/>
              </p:cNvGrpSpPr>
              <p:nvPr/>
            </p:nvGrpSpPr>
            <p:grpSpPr bwMode="auto">
              <a:xfrm>
                <a:off x="108231162" y="107280638"/>
                <a:ext cx="54000" cy="79143"/>
                <a:chOff x="108159162" y="107316638"/>
                <a:chExt cx="54000" cy="79143"/>
              </a:xfrm>
            </p:grpSpPr>
            <p:sp>
              <p:nvSpPr>
                <p:cNvPr id="16441"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6442"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398" name="Group 8"/>
              <p:cNvGrpSpPr>
                <a:grpSpLocks/>
              </p:cNvGrpSpPr>
              <p:nvPr/>
            </p:nvGrpSpPr>
            <p:grpSpPr bwMode="auto">
              <a:xfrm>
                <a:off x="108289924" y="107303400"/>
                <a:ext cx="54000" cy="79143"/>
                <a:chOff x="108273462" y="107430938"/>
                <a:chExt cx="54000" cy="79143"/>
              </a:xfrm>
            </p:grpSpPr>
            <p:sp>
              <p:nvSpPr>
                <p:cNvPr id="16439"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6440"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399" name="Group 11"/>
              <p:cNvGrpSpPr>
                <a:grpSpLocks/>
              </p:cNvGrpSpPr>
              <p:nvPr/>
            </p:nvGrpSpPr>
            <p:grpSpPr bwMode="auto">
              <a:xfrm>
                <a:off x="108379924" y="107231400"/>
                <a:ext cx="54000" cy="79143"/>
                <a:chOff x="108387762" y="107545238"/>
                <a:chExt cx="54000" cy="79143"/>
              </a:xfrm>
            </p:grpSpPr>
            <p:sp>
              <p:nvSpPr>
                <p:cNvPr id="16437"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6438"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0" name="Group 14"/>
              <p:cNvGrpSpPr>
                <a:grpSpLocks/>
              </p:cNvGrpSpPr>
              <p:nvPr/>
            </p:nvGrpSpPr>
            <p:grpSpPr bwMode="auto">
              <a:xfrm>
                <a:off x="108433924" y="107187209"/>
                <a:ext cx="54000" cy="79143"/>
                <a:chOff x="108502062" y="107659538"/>
                <a:chExt cx="54000" cy="79143"/>
              </a:xfrm>
            </p:grpSpPr>
            <p:sp>
              <p:nvSpPr>
                <p:cNvPr id="16435"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6436"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1" name="Group 17"/>
              <p:cNvGrpSpPr>
                <a:grpSpLocks/>
              </p:cNvGrpSpPr>
              <p:nvPr/>
            </p:nvGrpSpPr>
            <p:grpSpPr bwMode="auto">
              <a:xfrm>
                <a:off x="108487924" y="107141400"/>
                <a:ext cx="54000" cy="79143"/>
                <a:chOff x="108616362" y="107773838"/>
                <a:chExt cx="54000" cy="79143"/>
              </a:xfrm>
            </p:grpSpPr>
            <p:sp>
              <p:nvSpPr>
                <p:cNvPr id="16433"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6434"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2" name="Group 20"/>
              <p:cNvGrpSpPr>
                <a:grpSpLocks/>
              </p:cNvGrpSpPr>
              <p:nvPr/>
            </p:nvGrpSpPr>
            <p:grpSpPr bwMode="auto">
              <a:xfrm>
                <a:off x="108532400" y="107094828"/>
                <a:ext cx="54000" cy="79143"/>
                <a:chOff x="108730662" y="107888138"/>
                <a:chExt cx="54000" cy="79143"/>
              </a:xfrm>
            </p:grpSpPr>
            <p:sp>
              <p:nvSpPr>
                <p:cNvPr id="16431"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6432"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6403"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04"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6405" name="Group 25"/>
              <p:cNvGrpSpPr>
                <a:grpSpLocks/>
              </p:cNvGrpSpPr>
              <p:nvPr/>
            </p:nvGrpSpPr>
            <p:grpSpPr bwMode="auto">
              <a:xfrm>
                <a:off x="108595924" y="107147495"/>
                <a:ext cx="54000" cy="79143"/>
                <a:chOff x="108620674" y="107244543"/>
                <a:chExt cx="54000" cy="79143"/>
              </a:xfrm>
            </p:grpSpPr>
            <p:sp>
              <p:nvSpPr>
                <p:cNvPr id="16429"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6430"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6" name="Group 28"/>
              <p:cNvGrpSpPr>
                <a:grpSpLocks/>
              </p:cNvGrpSpPr>
              <p:nvPr/>
            </p:nvGrpSpPr>
            <p:grpSpPr bwMode="auto">
              <a:xfrm>
                <a:off x="108649924" y="107159400"/>
                <a:ext cx="54000" cy="79143"/>
                <a:chOff x="108734974" y="107358843"/>
                <a:chExt cx="54000" cy="79143"/>
              </a:xfrm>
            </p:grpSpPr>
            <p:sp>
              <p:nvSpPr>
                <p:cNvPr id="16427"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6428"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7" name="Group 31"/>
              <p:cNvGrpSpPr>
                <a:grpSpLocks/>
              </p:cNvGrpSpPr>
              <p:nvPr/>
            </p:nvGrpSpPr>
            <p:grpSpPr bwMode="auto">
              <a:xfrm>
                <a:off x="108739924" y="107200162"/>
                <a:ext cx="54000" cy="79143"/>
                <a:chOff x="108849274" y="107473143"/>
                <a:chExt cx="54000" cy="79143"/>
              </a:xfrm>
            </p:grpSpPr>
            <p:sp>
              <p:nvSpPr>
                <p:cNvPr id="16425"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6426"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6408" name="Group 34"/>
              <p:cNvGrpSpPr>
                <a:grpSpLocks/>
              </p:cNvGrpSpPr>
              <p:nvPr/>
            </p:nvGrpSpPr>
            <p:grpSpPr bwMode="auto">
              <a:xfrm>
                <a:off x="108793924" y="107177400"/>
                <a:ext cx="54000" cy="79143"/>
                <a:chOff x="108963574" y="107587443"/>
                <a:chExt cx="54000" cy="79143"/>
              </a:xfrm>
            </p:grpSpPr>
            <p:sp>
              <p:nvSpPr>
                <p:cNvPr id="16423"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6424"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6409"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10"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6411"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6412" name="Group 40"/>
              <p:cNvGrpSpPr>
                <a:grpSpLocks/>
              </p:cNvGrpSpPr>
              <p:nvPr/>
            </p:nvGrpSpPr>
            <p:grpSpPr bwMode="auto">
              <a:xfrm>
                <a:off x="108901924" y="107069400"/>
                <a:ext cx="54000" cy="79143"/>
                <a:chOff x="109192174" y="107816043"/>
                <a:chExt cx="54000" cy="79143"/>
              </a:xfrm>
            </p:grpSpPr>
            <p:sp>
              <p:nvSpPr>
                <p:cNvPr id="16421"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6422"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6413"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14"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6415"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16"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6417"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6418"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19"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420"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6390"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391"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6392"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393"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6394"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GB" b="1" dirty="0" smtClean="0">
                <a:latin typeface="Comic Sans MS" pitchFamily="66" charset="0"/>
              </a:rPr>
              <a:t>Interdisciplinary</a:t>
            </a:r>
          </a:p>
          <a:p>
            <a:pPr marL="365760" indent="-256032" eaLnBrk="1" fontAlgn="auto" hangingPunct="1">
              <a:spcAft>
                <a:spcPts val="0"/>
              </a:spcAft>
              <a:buFont typeface="Wingdings 3"/>
              <a:buNone/>
              <a:defRPr/>
            </a:pPr>
            <a:endParaRPr lang="en-GB" dirty="0" smtClean="0">
              <a:latin typeface="Comic Sans MS" pitchFamily="66" charset="0"/>
            </a:endParaRPr>
          </a:p>
          <a:p>
            <a:pPr marL="365760" indent="-256032" eaLnBrk="1" fontAlgn="auto" hangingPunct="1">
              <a:spcAft>
                <a:spcPts val="0"/>
              </a:spcAft>
              <a:buFont typeface="Wingdings 3"/>
              <a:buNone/>
              <a:defRPr/>
            </a:pPr>
            <a:r>
              <a:rPr lang="en-GB" dirty="0" smtClean="0">
                <a:latin typeface="Comic Sans MS" pitchFamily="66" charset="0"/>
              </a:rPr>
              <a:t>The projects this session are: </a:t>
            </a:r>
          </a:p>
          <a:p>
            <a:pPr marL="365760" indent="-256032" eaLnBrk="1" fontAlgn="auto" hangingPunct="1">
              <a:spcAft>
                <a:spcPts val="0"/>
              </a:spcAft>
              <a:buFont typeface="Wingdings 3"/>
              <a:buChar char=""/>
              <a:defRPr/>
            </a:pPr>
            <a:r>
              <a:rPr lang="en-GB" b="1" dirty="0" smtClean="0">
                <a:latin typeface="Comic Sans MS" pitchFamily="66" charset="0"/>
              </a:rPr>
              <a:t>Term 1</a:t>
            </a:r>
            <a:r>
              <a:rPr lang="en-GB" dirty="0" smtClean="0">
                <a:latin typeface="Comic Sans MS" pitchFamily="66" charset="0"/>
              </a:rPr>
              <a:t> – The Structure of the Earth and Natural Disasters</a:t>
            </a:r>
          </a:p>
          <a:p>
            <a:pPr marL="365760" indent="-256032" eaLnBrk="1" fontAlgn="auto" hangingPunct="1">
              <a:spcAft>
                <a:spcPts val="0"/>
              </a:spcAft>
              <a:buFont typeface="Wingdings 3"/>
              <a:buChar char=""/>
              <a:defRPr/>
            </a:pPr>
            <a:r>
              <a:rPr lang="en-GB" b="1" dirty="0" smtClean="0">
                <a:latin typeface="Comic Sans MS" pitchFamily="66" charset="0"/>
              </a:rPr>
              <a:t>Term 2</a:t>
            </a:r>
            <a:r>
              <a:rPr lang="en-GB" dirty="0" smtClean="0">
                <a:latin typeface="Comic Sans MS" pitchFamily="66" charset="0"/>
              </a:rPr>
              <a:t> – History Topic</a:t>
            </a:r>
          </a:p>
          <a:p>
            <a:pPr marL="365760" indent="-256032" eaLnBrk="1" fontAlgn="auto" hangingPunct="1">
              <a:spcAft>
                <a:spcPts val="0"/>
              </a:spcAft>
              <a:buFont typeface="Wingdings 3"/>
              <a:buChar char=""/>
              <a:defRPr/>
            </a:pPr>
            <a:r>
              <a:rPr lang="en-GB" b="1" dirty="0" smtClean="0">
                <a:latin typeface="Comic Sans MS" pitchFamily="66" charset="0"/>
              </a:rPr>
              <a:t>Term 3</a:t>
            </a:r>
            <a:r>
              <a:rPr lang="en-GB" dirty="0" smtClean="0">
                <a:latin typeface="Comic Sans MS" pitchFamily="66" charset="0"/>
              </a:rPr>
              <a:t> – Enterprise Topic (Make £5 Grow)</a:t>
            </a:r>
          </a:p>
          <a:p>
            <a:pPr marL="365760" indent="-256032" eaLnBrk="1" fontAlgn="auto" hangingPunct="1">
              <a:spcAft>
                <a:spcPts val="0"/>
              </a:spcAft>
              <a:buFont typeface="Wingdings 3"/>
              <a:buChar char=""/>
              <a:defRPr/>
            </a:pPr>
            <a:r>
              <a:rPr lang="en-GB" b="1" dirty="0" smtClean="0">
                <a:latin typeface="Comic Sans MS" pitchFamily="66" charset="0"/>
              </a:rPr>
              <a:t>Term 4</a:t>
            </a:r>
            <a:r>
              <a:rPr lang="en-GB" dirty="0" smtClean="0">
                <a:latin typeface="Comic Sans MS" pitchFamily="66" charset="0"/>
              </a:rPr>
              <a:t> – Parvana’s Journey (Transition Novel Study)</a:t>
            </a:r>
          </a:p>
          <a:p>
            <a:pPr marL="365760" indent="-256032" eaLnBrk="1" fontAlgn="auto" hangingPunct="1">
              <a:spcAft>
                <a:spcPts val="0"/>
              </a:spcAft>
              <a:buFont typeface="Wingdings 3"/>
              <a:buNone/>
              <a:defRPr/>
            </a:pPr>
            <a:endParaRPr lang="en-GB" dirty="0" smtClean="0">
              <a:latin typeface="Comic Sans MS" pitchFamily="66" charset="0"/>
            </a:endParaRPr>
          </a:p>
          <a:p>
            <a:pPr marL="365760" indent="-256032" eaLnBrk="1" fontAlgn="auto" hangingPunct="1">
              <a:spcAft>
                <a:spcPts val="0"/>
              </a:spcAft>
              <a:buFont typeface="Wingdings 3"/>
              <a:buNone/>
              <a:defRPr/>
            </a:pPr>
            <a:r>
              <a:rPr lang="en-GB" dirty="0" smtClean="0">
                <a:latin typeface="Comic Sans MS" pitchFamily="66" charset="0"/>
              </a:rPr>
              <a:t>The focus of each project will ensure that a balance of skills is</a:t>
            </a:r>
          </a:p>
          <a:p>
            <a:pPr marL="365760" indent="-256032" eaLnBrk="1" fontAlgn="auto" hangingPunct="1">
              <a:spcAft>
                <a:spcPts val="0"/>
              </a:spcAft>
              <a:buFont typeface="Wingdings 3"/>
              <a:buNone/>
              <a:defRPr/>
            </a:pPr>
            <a:r>
              <a:rPr lang="en-GB" dirty="0" smtClean="0">
                <a:latin typeface="Comic Sans MS" pitchFamily="66" charset="0"/>
              </a:rPr>
              <a:t>taught within Science, Social Subjects and Technology using</a:t>
            </a:r>
          </a:p>
          <a:p>
            <a:pPr marL="365760" indent="-256032" eaLnBrk="1" fontAlgn="auto" hangingPunct="1">
              <a:spcAft>
                <a:spcPts val="0"/>
              </a:spcAft>
              <a:buFont typeface="Wingdings 3"/>
              <a:buNone/>
              <a:defRPr/>
            </a:pPr>
            <a:r>
              <a:rPr lang="en-GB" dirty="0" smtClean="0">
                <a:latin typeface="Comic Sans MS" pitchFamily="66" charset="0"/>
              </a:rPr>
              <a:t>the experiences and outcomes of Curriculum for Excellence.</a:t>
            </a:r>
          </a:p>
          <a:p>
            <a:pPr marL="365760" indent="-256032" eaLnBrk="1" fontAlgn="auto" hangingPunct="1">
              <a:spcAft>
                <a:spcPts val="0"/>
              </a:spcAft>
              <a:buFont typeface="Wingdings 3"/>
              <a:buNone/>
              <a:defRPr/>
            </a:pPr>
            <a:r>
              <a:rPr lang="en-GB" dirty="0" smtClean="0">
                <a:latin typeface="Comic Sans MS" pitchFamily="66" charset="0"/>
              </a:rPr>
              <a:t>The topics studied will enable children to use their skills</a:t>
            </a:r>
          </a:p>
          <a:p>
            <a:pPr marL="365760" indent="-256032" eaLnBrk="1" fontAlgn="auto" hangingPunct="1">
              <a:spcAft>
                <a:spcPts val="0"/>
              </a:spcAft>
              <a:buFont typeface="Wingdings 3"/>
              <a:buNone/>
              <a:defRPr/>
            </a:pPr>
            <a:r>
              <a:rPr lang="en-GB" dirty="0" smtClean="0">
                <a:latin typeface="Comic Sans MS" pitchFamily="66" charset="0"/>
              </a:rPr>
              <a:t>developed in other areas of the curriculum.</a:t>
            </a:r>
          </a:p>
          <a:p>
            <a:pPr marL="365760" indent="-256032" eaLnBrk="1" fontAlgn="auto" hangingPunct="1">
              <a:spcAft>
                <a:spcPts val="0"/>
              </a:spcAft>
              <a:buFont typeface="Wingdings 3"/>
              <a:buChar char=""/>
              <a:defRPr/>
            </a:pPr>
            <a:endParaRPr lang="en-GB" dirty="0" smtClean="0"/>
          </a:p>
          <a:p>
            <a:pPr marL="365760" indent="-256032" eaLnBrk="1" fontAlgn="auto" hangingPunct="1">
              <a:spcAft>
                <a:spcPts val="0"/>
              </a:spcAft>
              <a:buFont typeface="Wingdings 3"/>
              <a:buChar char=""/>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Learning across the Curriculum</a:t>
            </a:r>
            <a:endParaRPr lang="en-GB" dirty="0">
              <a:latin typeface="Comic Sans MS" pitchFamily="66" charset="0"/>
            </a:endParaRPr>
          </a:p>
        </p:txBody>
      </p:sp>
      <p:grpSp>
        <p:nvGrpSpPr>
          <p:cNvPr id="17412" name="Group 1"/>
          <p:cNvGrpSpPr>
            <a:grpSpLocks/>
          </p:cNvGrpSpPr>
          <p:nvPr/>
        </p:nvGrpSpPr>
        <p:grpSpPr bwMode="auto">
          <a:xfrm>
            <a:off x="7380288" y="5732463"/>
            <a:ext cx="1439862" cy="792162"/>
            <a:chOff x="108096686" y="106835400"/>
            <a:chExt cx="1003238" cy="547143"/>
          </a:xfrm>
        </p:grpSpPr>
        <p:grpSp>
          <p:nvGrpSpPr>
            <p:cNvPr id="17413" name="Group 4"/>
            <p:cNvGrpSpPr>
              <a:grpSpLocks/>
            </p:cNvGrpSpPr>
            <p:nvPr/>
          </p:nvGrpSpPr>
          <p:grpSpPr bwMode="auto">
            <a:xfrm>
              <a:off x="108096686" y="106835400"/>
              <a:ext cx="1003238" cy="547143"/>
              <a:chOff x="108096686" y="106835400"/>
              <a:chExt cx="1003238" cy="547143"/>
            </a:xfrm>
          </p:grpSpPr>
          <p:sp>
            <p:nvSpPr>
              <p:cNvPr id="17419" name="Oval 3"/>
              <p:cNvSpPr>
                <a:spLocks noChangeArrowheads="1"/>
              </p:cNvSpPr>
              <p:nvPr/>
            </p:nvSpPr>
            <p:spPr bwMode="auto">
              <a:xfrm>
                <a:off x="108199924" y="10712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20" name="Oval 4"/>
              <p:cNvSpPr>
                <a:spLocks noChangeArrowheads="1"/>
              </p:cNvSpPr>
              <p:nvPr/>
            </p:nvSpPr>
            <p:spPr bwMode="auto">
              <a:xfrm>
                <a:off x="108541924" y="106979400"/>
                <a:ext cx="180000" cy="180000"/>
              </a:xfrm>
              <a:prstGeom prst="ellipse">
                <a:avLst/>
              </a:prstGeom>
              <a:solidFill>
                <a:srgbClr val="0000FF"/>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7421" name="Group 5"/>
              <p:cNvGrpSpPr>
                <a:grpSpLocks/>
              </p:cNvGrpSpPr>
              <p:nvPr/>
            </p:nvGrpSpPr>
            <p:grpSpPr bwMode="auto">
              <a:xfrm>
                <a:off x="108231162" y="107280638"/>
                <a:ext cx="54000" cy="79143"/>
                <a:chOff x="108159162" y="107316638"/>
                <a:chExt cx="54000" cy="79143"/>
              </a:xfrm>
            </p:grpSpPr>
            <p:sp>
              <p:nvSpPr>
                <p:cNvPr id="17465" name="Line 6"/>
                <p:cNvSpPr>
                  <a:spLocks noChangeShapeType="1"/>
                </p:cNvSpPr>
                <p:nvPr/>
              </p:nvSpPr>
              <p:spPr bwMode="auto">
                <a:xfrm>
                  <a:off x="108163924" y="107316638"/>
                  <a:ext cx="1" cy="72000"/>
                </a:xfrm>
                <a:prstGeom prst="line">
                  <a:avLst/>
                </a:prstGeom>
                <a:noFill/>
                <a:ln w="9525">
                  <a:solidFill>
                    <a:srgbClr val="000000"/>
                  </a:solidFill>
                  <a:round/>
                  <a:headEnd/>
                  <a:tailEnd/>
                </a:ln>
              </p:spPr>
              <p:txBody>
                <a:bodyPr/>
                <a:lstStyle/>
                <a:p>
                  <a:endParaRPr lang="en-US"/>
                </a:p>
              </p:txBody>
            </p:sp>
            <p:sp>
              <p:nvSpPr>
                <p:cNvPr id="17466" name="Oval 7"/>
                <p:cNvSpPr>
                  <a:spLocks noChangeArrowheads="1"/>
                </p:cNvSpPr>
                <p:nvPr/>
              </p:nvSpPr>
              <p:spPr bwMode="auto">
                <a:xfrm>
                  <a:off x="108159162" y="1073777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22" name="Group 8"/>
              <p:cNvGrpSpPr>
                <a:grpSpLocks/>
              </p:cNvGrpSpPr>
              <p:nvPr/>
            </p:nvGrpSpPr>
            <p:grpSpPr bwMode="auto">
              <a:xfrm>
                <a:off x="108289924" y="107303400"/>
                <a:ext cx="54000" cy="79143"/>
                <a:chOff x="108273462" y="107430938"/>
                <a:chExt cx="54000" cy="79143"/>
              </a:xfrm>
            </p:grpSpPr>
            <p:sp>
              <p:nvSpPr>
                <p:cNvPr id="17463" name="Line 9"/>
                <p:cNvSpPr>
                  <a:spLocks noChangeShapeType="1"/>
                </p:cNvSpPr>
                <p:nvPr/>
              </p:nvSpPr>
              <p:spPr bwMode="auto">
                <a:xfrm>
                  <a:off x="108278224" y="107430938"/>
                  <a:ext cx="1" cy="72000"/>
                </a:xfrm>
                <a:prstGeom prst="line">
                  <a:avLst/>
                </a:prstGeom>
                <a:noFill/>
                <a:ln w="9525">
                  <a:solidFill>
                    <a:srgbClr val="000000"/>
                  </a:solidFill>
                  <a:round/>
                  <a:headEnd/>
                  <a:tailEnd/>
                </a:ln>
              </p:spPr>
              <p:txBody>
                <a:bodyPr/>
                <a:lstStyle/>
                <a:p>
                  <a:endParaRPr lang="en-US"/>
                </a:p>
              </p:txBody>
            </p:sp>
            <p:sp>
              <p:nvSpPr>
                <p:cNvPr id="17464" name="Oval 10"/>
                <p:cNvSpPr>
                  <a:spLocks noChangeArrowheads="1"/>
                </p:cNvSpPr>
                <p:nvPr/>
              </p:nvSpPr>
              <p:spPr bwMode="auto">
                <a:xfrm>
                  <a:off x="108273462" y="1074920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23" name="Group 11"/>
              <p:cNvGrpSpPr>
                <a:grpSpLocks/>
              </p:cNvGrpSpPr>
              <p:nvPr/>
            </p:nvGrpSpPr>
            <p:grpSpPr bwMode="auto">
              <a:xfrm>
                <a:off x="108379924" y="107231400"/>
                <a:ext cx="54000" cy="79143"/>
                <a:chOff x="108387762" y="107545238"/>
                <a:chExt cx="54000" cy="79143"/>
              </a:xfrm>
            </p:grpSpPr>
            <p:sp>
              <p:nvSpPr>
                <p:cNvPr id="17461" name="Line 12"/>
                <p:cNvSpPr>
                  <a:spLocks noChangeShapeType="1"/>
                </p:cNvSpPr>
                <p:nvPr/>
              </p:nvSpPr>
              <p:spPr bwMode="auto">
                <a:xfrm>
                  <a:off x="108392524" y="107545238"/>
                  <a:ext cx="1" cy="72000"/>
                </a:xfrm>
                <a:prstGeom prst="line">
                  <a:avLst/>
                </a:prstGeom>
                <a:noFill/>
                <a:ln w="9525">
                  <a:solidFill>
                    <a:srgbClr val="000000"/>
                  </a:solidFill>
                  <a:round/>
                  <a:headEnd/>
                  <a:tailEnd/>
                </a:ln>
              </p:spPr>
              <p:txBody>
                <a:bodyPr/>
                <a:lstStyle/>
                <a:p>
                  <a:endParaRPr lang="en-US"/>
                </a:p>
              </p:txBody>
            </p:sp>
            <p:sp>
              <p:nvSpPr>
                <p:cNvPr id="17462" name="Oval 13"/>
                <p:cNvSpPr>
                  <a:spLocks noChangeArrowheads="1"/>
                </p:cNvSpPr>
                <p:nvPr/>
              </p:nvSpPr>
              <p:spPr bwMode="auto">
                <a:xfrm>
                  <a:off x="108387762" y="1076063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24" name="Group 14"/>
              <p:cNvGrpSpPr>
                <a:grpSpLocks/>
              </p:cNvGrpSpPr>
              <p:nvPr/>
            </p:nvGrpSpPr>
            <p:grpSpPr bwMode="auto">
              <a:xfrm>
                <a:off x="108433924" y="107187209"/>
                <a:ext cx="54000" cy="79143"/>
                <a:chOff x="108502062" y="107659538"/>
                <a:chExt cx="54000" cy="79143"/>
              </a:xfrm>
            </p:grpSpPr>
            <p:sp>
              <p:nvSpPr>
                <p:cNvPr id="17459" name="Line 15"/>
                <p:cNvSpPr>
                  <a:spLocks noChangeShapeType="1"/>
                </p:cNvSpPr>
                <p:nvPr/>
              </p:nvSpPr>
              <p:spPr bwMode="auto">
                <a:xfrm>
                  <a:off x="108506824" y="107659538"/>
                  <a:ext cx="1" cy="72000"/>
                </a:xfrm>
                <a:prstGeom prst="line">
                  <a:avLst/>
                </a:prstGeom>
                <a:noFill/>
                <a:ln w="9525">
                  <a:solidFill>
                    <a:srgbClr val="000000"/>
                  </a:solidFill>
                  <a:round/>
                  <a:headEnd/>
                  <a:tailEnd/>
                </a:ln>
              </p:spPr>
              <p:txBody>
                <a:bodyPr/>
                <a:lstStyle/>
                <a:p>
                  <a:endParaRPr lang="en-US"/>
                </a:p>
              </p:txBody>
            </p:sp>
            <p:sp>
              <p:nvSpPr>
                <p:cNvPr id="17460" name="Oval 16"/>
                <p:cNvSpPr>
                  <a:spLocks noChangeArrowheads="1"/>
                </p:cNvSpPr>
                <p:nvPr/>
              </p:nvSpPr>
              <p:spPr bwMode="auto">
                <a:xfrm>
                  <a:off x="108502062" y="1077206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25" name="Group 17"/>
              <p:cNvGrpSpPr>
                <a:grpSpLocks/>
              </p:cNvGrpSpPr>
              <p:nvPr/>
            </p:nvGrpSpPr>
            <p:grpSpPr bwMode="auto">
              <a:xfrm>
                <a:off x="108487924" y="107141400"/>
                <a:ext cx="54000" cy="79143"/>
                <a:chOff x="108616362" y="107773838"/>
                <a:chExt cx="54000" cy="79143"/>
              </a:xfrm>
            </p:grpSpPr>
            <p:sp>
              <p:nvSpPr>
                <p:cNvPr id="17457" name="Line 18"/>
                <p:cNvSpPr>
                  <a:spLocks noChangeShapeType="1"/>
                </p:cNvSpPr>
                <p:nvPr/>
              </p:nvSpPr>
              <p:spPr bwMode="auto">
                <a:xfrm>
                  <a:off x="108621124" y="107773838"/>
                  <a:ext cx="1" cy="72000"/>
                </a:xfrm>
                <a:prstGeom prst="line">
                  <a:avLst/>
                </a:prstGeom>
                <a:noFill/>
                <a:ln w="9525">
                  <a:solidFill>
                    <a:srgbClr val="000000"/>
                  </a:solidFill>
                  <a:round/>
                  <a:headEnd/>
                  <a:tailEnd/>
                </a:ln>
              </p:spPr>
              <p:txBody>
                <a:bodyPr/>
                <a:lstStyle/>
                <a:p>
                  <a:endParaRPr lang="en-US"/>
                </a:p>
              </p:txBody>
            </p:sp>
            <p:sp>
              <p:nvSpPr>
                <p:cNvPr id="17458" name="Oval 19"/>
                <p:cNvSpPr>
                  <a:spLocks noChangeArrowheads="1"/>
                </p:cNvSpPr>
                <p:nvPr/>
              </p:nvSpPr>
              <p:spPr bwMode="auto">
                <a:xfrm>
                  <a:off x="108616362" y="1078349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26" name="Group 20"/>
              <p:cNvGrpSpPr>
                <a:grpSpLocks/>
              </p:cNvGrpSpPr>
              <p:nvPr/>
            </p:nvGrpSpPr>
            <p:grpSpPr bwMode="auto">
              <a:xfrm>
                <a:off x="108532400" y="107094828"/>
                <a:ext cx="54000" cy="79143"/>
                <a:chOff x="108730662" y="107888138"/>
                <a:chExt cx="54000" cy="79143"/>
              </a:xfrm>
            </p:grpSpPr>
            <p:sp>
              <p:nvSpPr>
                <p:cNvPr id="17455" name="Line 21"/>
                <p:cNvSpPr>
                  <a:spLocks noChangeShapeType="1"/>
                </p:cNvSpPr>
                <p:nvPr/>
              </p:nvSpPr>
              <p:spPr bwMode="auto">
                <a:xfrm>
                  <a:off x="108735424" y="107888138"/>
                  <a:ext cx="1" cy="72000"/>
                </a:xfrm>
                <a:prstGeom prst="line">
                  <a:avLst/>
                </a:prstGeom>
                <a:noFill/>
                <a:ln w="9525">
                  <a:solidFill>
                    <a:srgbClr val="000000"/>
                  </a:solidFill>
                  <a:round/>
                  <a:headEnd/>
                  <a:tailEnd/>
                </a:ln>
              </p:spPr>
              <p:txBody>
                <a:bodyPr/>
                <a:lstStyle/>
                <a:p>
                  <a:endParaRPr lang="en-US"/>
                </a:p>
              </p:txBody>
            </p:sp>
            <p:sp>
              <p:nvSpPr>
                <p:cNvPr id="17456" name="Oval 22"/>
                <p:cNvSpPr>
                  <a:spLocks noChangeArrowheads="1"/>
                </p:cNvSpPr>
                <p:nvPr/>
              </p:nvSpPr>
              <p:spPr bwMode="auto">
                <a:xfrm>
                  <a:off x="108730662" y="107949281"/>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7427" name="Oval 23"/>
              <p:cNvSpPr>
                <a:spLocks noChangeArrowheads="1"/>
              </p:cNvSpPr>
              <p:nvPr/>
            </p:nvSpPr>
            <p:spPr bwMode="auto">
              <a:xfrm>
                <a:off x="108307924" y="107051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28" name="Oval 24"/>
              <p:cNvSpPr>
                <a:spLocks noChangeArrowheads="1"/>
              </p:cNvSpPr>
              <p:nvPr/>
            </p:nvSpPr>
            <p:spPr bwMode="auto">
              <a:xfrm>
                <a:off x="108415924" y="106961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7429" name="Group 25"/>
              <p:cNvGrpSpPr>
                <a:grpSpLocks/>
              </p:cNvGrpSpPr>
              <p:nvPr/>
            </p:nvGrpSpPr>
            <p:grpSpPr bwMode="auto">
              <a:xfrm>
                <a:off x="108595924" y="107147495"/>
                <a:ext cx="54000" cy="79143"/>
                <a:chOff x="108620674" y="107244543"/>
                <a:chExt cx="54000" cy="79143"/>
              </a:xfrm>
            </p:grpSpPr>
            <p:sp>
              <p:nvSpPr>
                <p:cNvPr id="17453" name="Line 26"/>
                <p:cNvSpPr>
                  <a:spLocks noChangeShapeType="1"/>
                </p:cNvSpPr>
                <p:nvPr/>
              </p:nvSpPr>
              <p:spPr bwMode="auto">
                <a:xfrm>
                  <a:off x="108625436" y="107244543"/>
                  <a:ext cx="1" cy="72000"/>
                </a:xfrm>
                <a:prstGeom prst="line">
                  <a:avLst/>
                </a:prstGeom>
                <a:noFill/>
                <a:ln w="9525">
                  <a:solidFill>
                    <a:srgbClr val="000000"/>
                  </a:solidFill>
                  <a:round/>
                  <a:headEnd/>
                  <a:tailEnd/>
                </a:ln>
              </p:spPr>
              <p:txBody>
                <a:bodyPr/>
                <a:lstStyle/>
                <a:p>
                  <a:endParaRPr lang="en-US"/>
                </a:p>
              </p:txBody>
            </p:sp>
            <p:sp>
              <p:nvSpPr>
                <p:cNvPr id="17454" name="Oval 27"/>
                <p:cNvSpPr>
                  <a:spLocks noChangeArrowheads="1"/>
                </p:cNvSpPr>
                <p:nvPr/>
              </p:nvSpPr>
              <p:spPr bwMode="auto">
                <a:xfrm>
                  <a:off x="108620674" y="1073056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30" name="Group 28"/>
              <p:cNvGrpSpPr>
                <a:grpSpLocks/>
              </p:cNvGrpSpPr>
              <p:nvPr/>
            </p:nvGrpSpPr>
            <p:grpSpPr bwMode="auto">
              <a:xfrm>
                <a:off x="108649924" y="107159400"/>
                <a:ext cx="54000" cy="79143"/>
                <a:chOff x="108734974" y="107358843"/>
                <a:chExt cx="54000" cy="79143"/>
              </a:xfrm>
            </p:grpSpPr>
            <p:sp>
              <p:nvSpPr>
                <p:cNvPr id="17451" name="Line 29"/>
                <p:cNvSpPr>
                  <a:spLocks noChangeShapeType="1"/>
                </p:cNvSpPr>
                <p:nvPr/>
              </p:nvSpPr>
              <p:spPr bwMode="auto">
                <a:xfrm>
                  <a:off x="108739736" y="107358843"/>
                  <a:ext cx="1" cy="72000"/>
                </a:xfrm>
                <a:prstGeom prst="line">
                  <a:avLst/>
                </a:prstGeom>
                <a:noFill/>
                <a:ln w="9525">
                  <a:solidFill>
                    <a:srgbClr val="000000"/>
                  </a:solidFill>
                  <a:round/>
                  <a:headEnd/>
                  <a:tailEnd/>
                </a:ln>
              </p:spPr>
              <p:txBody>
                <a:bodyPr/>
                <a:lstStyle/>
                <a:p>
                  <a:endParaRPr lang="en-US"/>
                </a:p>
              </p:txBody>
            </p:sp>
            <p:sp>
              <p:nvSpPr>
                <p:cNvPr id="17452" name="Oval 30"/>
                <p:cNvSpPr>
                  <a:spLocks noChangeArrowheads="1"/>
                </p:cNvSpPr>
                <p:nvPr/>
              </p:nvSpPr>
              <p:spPr bwMode="auto">
                <a:xfrm>
                  <a:off x="108734974" y="1074199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31" name="Group 31"/>
              <p:cNvGrpSpPr>
                <a:grpSpLocks/>
              </p:cNvGrpSpPr>
              <p:nvPr/>
            </p:nvGrpSpPr>
            <p:grpSpPr bwMode="auto">
              <a:xfrm>
                <a:off x="108739924" y="107200162"/>
                <a:ext cx="54000" cy="79143"/>
                <a:chOff x="108849274" y="107473143"/>
                <a:chExt cx="54000" cy="79143"/>
              </a:xfrm>
            </p:grpSpPr>
            <p:sp>
              <p:nvSpPr>
                <p:cNvPr id="17449" name="Line 32"/>
                <p:cNvSpPr>
                  <a:spLocks noChangeShapeType="1"/>
                </p:cNvSpPr>
                <p:nvPr/>
              </p:nvSpPr>
              <p:spPr bwMode="auto">
                <a:xfrm>
                  <a:off x="108854036" y="107473143"/>
                  <a:ext cx="1" cy="72000"/>
                </a:xfrm>
                <a:prstGeom prst="line">
                  <a:avLst/>
                </a:prstGeom>
                <a:noFill/>
                <a:ln w="9525">
                  <a:solidFill>
                    <a:srgbClr val="000000"/>
                  </a:solidFill>
                  <a:round/>
                  <a:headEnd/>
                  <a:tailEnd/>
                </a:ln>
              </p:spPr>
              <p:txBody>
                <a:bodyPr/>
                <a:lstStyle/>
                <a:p>
                  <a:endParaRPr lang="en-US"/>
                </a:p>
              </p:txBody>
            </p:sp>
            <p:sp>
              <p:nvSpPr>
                <p:cNvPr id="17450" name="Oval 33"/>
                <p:cNvSpPr>
                  <a:spLocks noChangeArrowheads="1"/>
                </p:cNvSpPr>
                <p:nvPr/>
              </p:nvSpPr>
              <p:spPr bwMode="auto">
                <a:xfrm>
                  <a:off x="108849274" y="1075342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grpSp>
            <p:nvGrpSpPr>
              <p:cNvPr id="17432" name="Group 34"/>
              <p:cNvGrpSpPr>
                <a:grpSpLocks/>
              </p:cNvGrpSpPr>
              <p:nvPr/>
            </p:nvGrpSpPr>
            <p:grpSpPr bwMode="auto">
              <a:xfrm>
                <a:off x="108793924" y="107177400"/>
                <a:ext cx="54000" cy="79143"/>
                <a:chOff x="108963574" y="107587443"/>
                <a:chExt cx="54000" cy="79143"/>
              </a:xfrm>
            </p:grpSpPr>
            <p:sp>
              <p:nvSpPr>
                <p:cNvPr id="17447" name="Line 35"/>
                <p:cNvSpPr>
                  <a:spLocks noChangeShapeType="1"/>
                </p:cNvSpPr>
                <p:nvPr/>
              </p:nvSpPr>
              <p:spPr bwMode="auto">
                <a:xfrm>
                  <a:off x="108968336" y="107587443"/>
                  <a:ext cx="1" cy="72000"/>
                </a:xfrm>
                <a:prstGeom prst="line">
                  <a:avLst/>
                </a:prstGeom>
                <a:noFill/>
                <a:ln w="9525">
                  <a:solidFill>
                    <a:srgbClr val="000000"/>
                  </a:solidFill>
                  <a:round/>
                  <a:headEnd/>
                  <a:tailEnd/>
                </a:ln>
              </p:spPr>
              <p:txBody>
                <a:bodyPr/>
                <a:lstStyle/>
                <a:p>
                  <a:endParaRPr lang="en-US"/>
                </a:p>
              </p:txBody>
            </p:sp>
            <p:sp>
              <p:nvSpPr>
                <p:cNvPr id="17448" name="Oval 36"/>
                <p:cNvSpPr>
                  <a:spLocks noChangeArrowheads="1"/>
                </p:cNvSpPr>
                <p:nvPr/>
              </p:nvSpPr>
              <p:spPr bwMode="auto">
                <a:xfrm>
                  <a:off x="108963574" y="1076485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7433" name="Oval 37"/>
              <p:cNvSpPr>
                <a:spLocks noChangeArrowheads="1"/>
              </p:cNvSpPr>
              <p:nvPr/>
            </p:nvSpPr>
            <p:spPr bwMode="auto">
              <a:xfrm>
                <a:off x="108685924" y="107033400"/>
                <a:ext cx="180000" cy="180000"/>
              </a:xfrm>
              <a:prstGeom prst="ellipse">
                <a:avLst/>
              </a:prstGeom>
              <a:solidFill>
                <a:srgbClr val="FF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34" name="Line 38"/>
              <p:cNvSpPr>
                <a:spLocks noChangeShapeType="1"/>
              </p:cNvSpPr>
              <p:nvPr/>
            </p:nvSpPr>
            <p:spPr bwMode="auto">
              <a:xfrm>
                <a:off x="108870686" y="107105400"/>
                <a:ext cx="1" cy="72000"/>
              </a:xfrm>
              <a:prstGeom prst="line">
                <a:avLst/>
              </a:prstGeom>
              <a:noFill/>
              <a:ln w="9525">
                <a:solidFill>
                  <a:srgbClr val="000000"/>
                </a:solidFill>
                <a:round/>
                <a:headEnd/>
                <a:tailEnd/>
              </a:ln>
            </p:spPr>
            <p:txBody>
              <a:bodyPr/>
              <a:lstStyle/>
              <a:p>
                <a:endParaRPr lang="en-US"/>
              </a:p>
            </p:txBody>
          </p:sp>
          <p:sp>
            <p:nvSpPr>
              <p:cNvPr id="17435" name="Oval 39"/>
              <p:cNvSpPr>
                <a:spLocks noChangeArrowheads="1"/>
              </p:cNvSpPr>
              <p:nvPr/>
            </p:nvSpPr>
            <p:spPr bwMode="auto">
              <a:xfrm>
                <a:off x="108865924" y="107166543"/>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nvGrpSpPr>
              <p:cNvPr id="17436" name="Group 40"/>
              <p:cNvGrpSpPr>
                <a:grpSpLocks/>
              </p:cNvGrpSpPr>
              <p:nvPr/>
            </p:nvGrpSpPr>
            <p:grpSpPr bwMode="auto">
              <a:xfrm>
                <a:off x="108901924" y="107069400"/>
                <a:ext cx="54000" cy="79143"/>
                <a:chOff x="109192174" y="107816043"/>
                <a:chExt cx="54000" cy="79143"/>
              </a:xfrm>
            </p:grpSpPr>
            <p:sp>
              <p:nvSpPr>
                <p:cNvPr id="17445" name="Line 41"/>
                <p:cNvSpPr>
                  <a:spLocks noChangeShapeType="1"/>
                </p:cNvSpPr>
                <p:nvPr/>
              </p:nvSpPr>
              <p:spPr bwMode="auto">
                <a:xfrm>
                  <a:off x="109196936" y="107816043"/>
                  <a:ext cx="1" cy="72000"/>
                </a:xfrm>
                <a:prstGeom prst="line">
                  <a:avLst/>
                </a:prstGeom>
                <a:noFill/>
                <a:ln w="9525">
                  <a:solidFill>
                    <a:srgbClr val="000000"/>
                  </a:solidFill>
                  <a:round/>
                  <a:headEnd/>
                  <a:tailEnd/>
                </a:ln>
              </p:spPr>
              <p:txBody>
                <a:bodyPr/>
                <a:lstStyle/>
                <a:p>
                  <a:endParaRPr lang="en-US"/>
                </a:p>
              </p:txBody>
            </p:sp>
            <p:sp>
              <p:nvSpPr>
                <p:cNvPr id="17446" name="Oval 42"/>
                <p:cNvSpPr>
                  <a:spLocks noChangeArrowheads="1"/>
                </p:cNvSpPr>
                <p:nvPr/>
              </p:nvSpPr>
              <p:spPr bwMode="auto">
                <a:xfrm>
                  <a:off x="109192174" y="107877186"/>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7437" name="Oval 43"/>
              <p:cNvSpPr>
                <a:spLocks noChangeArrowheads="1"/>
              </p:cNvSpPr>
              <p:nvPr/>
            </p:nvSpPr>
            <p:spPr bwMode="auto">
              <a:xfrm>
                <a:off x="108775924" y="106943400"/>
                <a:ext cx="180000" cy="180000"/>
              </a:xfrm>
              <a:prstGeom prst="ellipse">
                <a:avLst/>
              </a:prstGeom>
              <a:solidFill>
                <a:srgbClr val="00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38" name="Line 44"/>
              <p:cNvSpPr>
                <a:spLocks noChangeShapeType="1"/>
              </p:cNvSpPr>
              <p:nvPr/>
            </p:nvSpPr>
            <p:spPr bwMode="auto">
              <a:xfrm flipH="1" flipV="1">
                <a:off x="108127924" y="107111495"/>
                <a:ext cx="90000" cy="54000"/>
              </a:xfrm>
              <a:prstGeom prst="line">
                <a:avLst/>
              </a:prstGeom>
              <a:noFill/>
              <a:ln w="9525">
                <a:solidFill>
                  <a:srgbClr val="000000"/>
                </a:solidFill>
                <a:round/>
                <a:headEnd/>
                <a:tailEnd/>
              </a:ln>
            </p:spPr>
            <p:txBody>
              <a:bodyPr/>
              <a:lstStyle/>
              <a:p>
                <a:endParaRPr lang="en-US"/>
              </a:p>
            </p:txBody>
          </p:sp>
          <p:sp>
            <p:nvSpPr>
              <p:cNvPr id="17439" name="Oval 45"/>
              <p:cNvSpPr>
                <a:spLocks noChangeArrowheads="1"/>
              </p:cNvSpPr>
              <p:nvPr/>
            </p:nvSpPr>
            <p:spPr bwMode="auto">
              <a:xfrm rot="2057138">
                <a:off x="108096686" y="107063590"/>
                <a:ext cx="36000" cy="72000"/>
              </a:xfrm>
              <a:prstGeom prst="ellipse">
                <a:avLst/>
              </a:prstGeom>
              <a:solidFill>
                <a:srgbClr val="0000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40" name="Line 46"/>
              <p:cNvSpPr>
                <a:spLocks noChangeShapeType="1"/>
              </p:cNvSpPr>
              <p:nvPr/>
            </p:nvSpPr>
            <p:spPr bwMode="auto">
              <a:xfrm flipH="1" flipV="1">
                <a:off x="108937924" y="106858162"/>
                <a:ext cx="36000" cy="54000"/>
              </a:xfrm>
              <a:prstGeom prst="line">
                <a:avLst/>
              </a:prstGeom>
              <a:noFill/>
              <a:ln w="9525">
                <a:solidFill>
                  <a:srgbClr val="000000"/>
                </a:solidFill>
                <a:round/>
                <a:headEnd/>
                <a:tailEnd/>
              </a:ln>
            </p:spPr>
            <p:txBody>
              <a:bodyPr/>
              <a:lstStyle/>
              <a:p>
                <a:endParaRPr lang="en-US"/>
              </a:p>
            </p:txBody>
          </p:sp>
          <p:sp>
            <p:nvSpPr>
              <p:cNvPr id="17441" name="Line 47"/>
              <p:cNvSpPr>
                <a:spLocks noChangeShapeType="1"/>
              </p:cNvSpPr>
              <p:nvPr/>
            </p:nvSpPr>
            <p:spPr bwMode="auto">
              <a:xfrm flipV="1">
                <a:off x="109027924" y="106853400"/>
                <a:ext cx="36000" cy="54000"/>
              </a:xfrm>
              <a:prstGeom prst="line">
                <a:avLst/>
              </a:prstGeom>
              <a:noFill/>
              <a:ln w="9525">
                <a:solidFill>
                  <a:srgbClr val="000000"/>
                </a:solidFill>
                <a:round/>
                <a:headEnd/>
                <a:tailEnd/>
              </a:ln>
            </p:spPr>
            <p:txBody>
              <a:bodyPr/>
              <a:lstStyle/>
              <a:p>
                <a:endParaRPr lang="en-US"/>
              </a:p>
            </p:txBody>
          </p:sp>
          <p:sp>
            <p:nvSpPr>
              <p:cNvPr id="17442" name="Oval 48"/>
              <p:cNvSpPr>
                <a:spLocks noChangeArrowheads="1"/>
              </p:cNvSpPr>
              <p:nvPr/>
            </p:nvSpPr>
            <p:spPr bwMode="auto">
              <a:xfrm>
                <a:off x="108901924" y="106840162"/>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43" name="Oval 49"/>
              <p:cNvSpPr>
                <a:spLocks noChangeArrowheads="1"/>
              </p:cNvSpPr>
              <p:nvPr/>
            </p:nvSpPr>
            <p:spPr bwMode="auto">
              <a:xfrm>
                <a:off x="109045924" y="106835400"/>
                <a:ext cx="54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44" name="Oval 50"/>
              <p:cNvSpPr>
                <a:spLocks noChangeArrowheads="1"/>
              </p:cNvSpPr>
              <p:nvPr/>
            </p:nvSpPr>
            <p:spPr bwMode="auto">
              <a:xfrm>
                <a:off x="108919924" y="106907400"/>
                <a:ext cx="180000" cy="180000"/>
              </a:xfrm>
              <a:prstGeom prst="ellipse">
                <a:avLst/>
              </a:prstGeom>
              <a:solidFill>
                <a:srgbClr val="FFFF00"/>
              </a:solid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
          <p:nvSpPr>
            <p:cNvPr id="17414" name="Oval 51"/>
            <p:cNvSpPr>
              <a:spLocks noChangeArrowheads="1"/>
            </p:cNvSpPr>
            <p:nvPr/>
          </p:nvSpPr>
          <p:spPr bwMode="auto">
            <a:xfrm>
              <a:off x="108965452" y="106961400"/>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15" name="AutoShape 52"/>
            <p:cNvSpPr>
              <a:spLocks noChangeArrowheads="1"/>
            </p:cNvSpPr>
            <p:nvPr/>
          </p:nvSpPr>
          <p:spPr bwMode="auto">
            <a:xfrm>
              <a:off x="108981070" y="107015400"/>
              <a:ext cx="54000" cy="36000"/>
            </a:xfrm>
            <a:custGeom>
              <a:avLst/>
              <a:gdLst>
                <a:gd name="T0" fmla="*/ 169688 w 21600"/>
                <a:gd name="T1" fmla="*/ 10125 h 21600"/>
                <a:gd name="T2" fmla="*/ 45750 w 21600"/>
                <a:gd name="T3" fmla="*/ 50000 h 21600"/>
                <a:gd name="T4" fmla="*/ 169688 w 21600"/>
                <a:gd name="T5" fmla="*/ 100000 h 21600"/>
                <a:gd name="T6" fmla="*/ 291750 w 21600"/>
                <a:gd name="T7" fmla="*/ 500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6350" algn="in">
              <a:solidFill>
                <a:srgbClr val="000000"/>
              </a:solidFill>
              <a:miter lim="800000"/>
              <a:headEnd/>
              <a:tailEnd/>
            </a:ln>
          </p:spPr>
          <p:txBody>
            <a:bodyPr lIns="36576" tIns="36576" rIns="36576" bIns="36576"/>
            <a:lstStyle/>
            <a:p>
              <a:endParaRPr lang="en-US"/>
            </a:p>
          </p:txBody>
        </p:sp>
        <p:sp>
          <p:nvSpPr>
            <p:cNvPr id="17416" name="Oval 53"/>
            <p:cNvSpPr>
              <a:spLocks noChangeArrowheads="1"/>
            </p:cNvSpPr>
            <p:nvPr/>
          </p:nvSpPr>
          <p:spPr bwMode="auto">
            <a:xfrm>
              <a:off x="109022608" y="106961412"/>
              <a:ext cx="26472" cy="36000"/>
            </a:xfrm>
            <a:prstGeom prst="ellipse">
              <a:avLst/>
            </a:prstGeom>
            <a:noFill/>
            <a:ln w="6350"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17" name="Oval 54"/>
            <p:cNvSpPr>
              <a:spLocks noChangeArrowheads="1"/>
            </p:cNvSpPr>
            <p:nvPr/>
          </p:nvSpPr>
          <p:spPr bwMode="auto">
            <a:xfrm>
              <a:off x="108972733" y="106979400"/>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sp>
          <p:nvSpPr>
            <p:cNvPr id="17418" name="Oval 55"/>
            <p:cNvSpPr>
              <a:spLocks noChangeArrowheads="1"/>
            </p:cNvSpPr>
            <p:nvPr/>
          </p:nvSpPr>
          <p:spPr bwMode="auto">
            <a:xfrm>
              <a:off x="109028674" y="106978173"/>
              <a:ext cx="18000" cy="18000"/>
            </a:xfrm>
            <a:prstGeom prst="ellipse">
              <a:avLst/>
            </a:prstGeom>
            <a:noFill/>
            <a:ln w="9525" algn="in">
              <a:solidFill>
                <a:srgbClr val="000000"/>
              </a:solidFill>
              <a:round/>
              <a:headEnd/>
              <a:tailEnd/>
            </a:ln>
          </p:spPr>
          <p:txBody>
            <a:bodyPr lIns="36576" tIns="36576" rIns="36576" bIns="36576"/>
            <a:lstStyle/>
            <a:p>
              <a:endParaRPr lang="en-GB">
                <a:latin typeface="Lucida Sans Unicode" pitchFamily="34"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3.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4.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Concourse</Template>
  <TotalTime>168</TotalTime>
  <Words>644</Words>
  <Application>Microsoft Office PowerPoint</Application>
  <PresentationFormat>On-screen Show (4:3)</PresentationFormat>
  <Paragraphs>120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Bonnyrigg Primary School </vt:lpstr>
      <vt:lpstr>Aims of this Evening</vt:lpstr>
      <vt:lpstr>Curriculum for Excellence</vt:lpstr>
      <vt:lpstr>Primary 7</vt:lpstr>
      <vt:lpstr>Term Plan for Primary 7</vt:lpstr>
      <vt:lpstr>Literacy</vt:lpstr>
      <vt:lpstr>Numeracy</vt:lpstr>
      <vt:lpstr>Health and Wellbeing</vt:lpstr>
      <vt:lpstr>Learning across the Curriculum</vt:lpstr>
      <vt:lpstr>Routines</vt:lpstr>
      <vt:lpstr>Expectations</vt:lpstr>
      <vt:lpstr>Positive Behaviour - Our School Expectations</vt:lpstr>
      <vt:lpstr>Useful Websites</vt:lpstr>
      <vt:lpstr>Slide 14</vt:lpstr>
    </vt:vector>
  </TitlesOfParts>
  <Company>Midlothian Council -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Bonnyrigg Primary School</dc:title>
  <dc:creator>lambs60</dc:creator>
  <cp:lastModifiedBy>colqul39</cp:lastModifiedBy>
  <cp:revision>22</cp:revision>
  <dcterms:created xsi:type="dcterms:W3CDTF">2014-10-30T15:41:56Z</dcterms:created>
  <dcterms:modified xsi:type="dcterms:W3CDTF">2018-10-25T08:43:02Z</dcterms:modified>
</cp:coreProperties>
</file>